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3"/>
  </p:notesMasterIdLst>
  <p:sldIdLst>
    <p:sldId id="256" r:id="rId2"/>
    <p:sldId id="257" r:id="rId3"/>
    <p:sldId id="308" r:id="rId4"/>
    <p:sldId id="309" r:id="rId5"/>
    <p:sldId id="306" r:id="rId6"/>
    <p:sldId id="307" r:id="rId7"/>
    <p:sldId id="310" r:id="rId8"/>
    <p:sldId id="258" r:id="rId9"/>
    <p:sldId id="312" r:id="rId10"/>
    <p:sldId id="313" r:id="rId11"/>
    <p:sldId id="315" r:id="rId12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14"/>
      <p:bold r:id="rId15"/>
      <p:italic r:id="rId16"/>
      <p:boldItalic r:id="rId17"/>
    </p:embeddedFont>
    <p:embeddedFont>
      <p:font typeface="Gochi Hand" panose="020B0604020202020204" charset="0"/>
      <p:regular r:id="rId18"/>
    </p:embeddedFont>
    <p:embeddedFont>
      <p:font typeface="Nunito Sans" panose="020B0604020202020204" charset="0"/>
      <p:regular r:id="rId19"/>
      <p:bold r:id="rId20"/>
      <p:italic r:id="rId21"/>
      <p:boldItalic r:id="rId22"/>
    </p:embeddedFont>
    <p:embeddedFont>
      <p:font typeface="Nerko One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FEB874-3524-44FE-94A1-D92A40F577C3}">
  <a:tblStyle styleId="{84FEB874-3524-44FE-94A1-D92A40F577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10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67398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638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e848f61a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e848f61a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936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e848f61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0e848f61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308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e848f61a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e848f61a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664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e848f61a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e848f61a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88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e848f61a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e848f61a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717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e848f61a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e848f61a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099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e848f61a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e848f61a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311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e848f61a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e848f61a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81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e848f61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0e848f61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780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e848f61a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e848f61a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127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47775" y="1374125"/>
            <a:ext cx="4155300" cy="215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47775" y="3843150"/>
            <a:ext cx="4155300" cy="3441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201380">
            <a:off x="5670531" y="-470348"/>
            <a:ext cx="5060116" cy="6186420"/>
          </a:xfrm>
          <a:custGeom>
            <a:avLst/>
            <a:gdLst/>
            <a:ahLst/>
            <a:cxnLst/>
            <a:rect l="l" t="t" r="r" b="b"/>
            <a:pathLst>
              <a:path w="16837" h="20585" extrusionOk="0">
                <a:moveTo>
                  <a:pt x="5313" y="322"/>
                </a:moveTo>
                <a:cubicBezTo>
                  <a:pt x="5902" y="322"/>
                  <a:pt x="6426" y="472"/>
                  <a:pt x="7016" y="804"/>
                </a:cubicBezTo>
                <a:cubicBezTo>
                  <a:pt x="8430" y="1597"/>
                  <a:pt x="8354" y="2485"/>
                  <a:pt x="8258" y="3503"/>
                </a:cubicBezTo>
                <a:cubicBezTo>
                  <a:pt x="8237" y="3749"/>
                  <a:pt x="8215" y="3996"/>
                  <a:pt x="8215" y="4263"/>
                </a:cubicBezTo>
                <a:cubicBezTo>
                  <a:pt x="8183" y="5516"/>
                  <a:pt x="9425" y="6502"/>
                  <a:pt x="10614" y="6994"/>
                </a:cubicBezTo>
                <a:cubicBezTo>
                  <a:pt x="10957" y="7144"/>
                  <a:pt x="11321" y="7273"/>
                  <a:pt x="11696" y="7401"/>
                </a:cubicBezTo>
                <a:cubicBezTo>
                  <a:pt x="12713" y="7765"/>
                  <a:pt x="13763" y="8140"/>
                  <a:pt x="14587" y="8911"/>
                </a:cubicBezTo>
                <a:cubicBezTo>
                  <a:pt x="16483" y="10667"/>
                  <a:pt x="16279" y="13741"/>
                  <a:pt x="14973" y="15691"/>
                </a:cubicBezTo>
                <a:cubicBezTo>
                  <a:pt x="13849" y="17383"/>
                  <a:pt x="11953" y="18657"/>
                  <a:pt x="9190" y="19578"/>
                </a:cubicBezTo>
                <a:cubicBezTo>
                  <a:pt x="7797" y="20049"/>
                  <a:pt x="6662" y="20263"/>
                  <a:pt x="5624" y="20263"/>
                </a:cubicBezTo>
                <a:cubicBezTo>
                  <a:pt x="5098" y="20263"/>
                  <a:pt x="4584" y="20210"/>
                  <a:pt x="4113" y="20092"/>
                </a:cubicBezTo>
                <a:cubicBezTo>
                  <a:pt x="2475" y="19696"/>
                  <a:pt x="750" y="18293"/>
                  <a:pt x="643" y="16376"/>
                </a:cubicBezTo>
                <a:cubicBezTo>
                  <a:pt x="579" y="15305"/>
                  <a:pt x="986" y="14213"/>
                  <a:pt x="1940" y="12927"/>
                </a:cubicBezTo>
                <a:cubicBezTo>
                  <a:pt x="2132" y="12670"/>
                  <a:pt x="2325" y="12424"/>
                  <a:pt x="2518" y="12178"/>
                </a:cubicBezTo>
                <a:cubicBezTo>
                  <a:pt x="3053" y="11503"/>
                  <a:pt x="3567" y="10860"/>
                  <a:pt x="3899" y="10121"/>
                </a:cubicBezTo>
                <a:cubicBezTo>
                  <a:pt x="4274" y="9308"/>
                  <a:pt x="4456" y="8044"/>
                  <a:pt x="3760" y="7208"/>
                </a:cubicBezTo>
                <a:cubicBezTo>
                  <a:pt x="3449" y="6844"/>
                  <a:pt x="3010" y="6598"/>
                  <a:pt x="2539" y="6341"/>
                </a:cubicBezTo>
                <a:cubicBezTo>
                  <a:pt x="1961" y="6009"/>
                  <a:pt x="1361" y="5677"/>
                  <a:pt x="976" y="5077"/>
                </a:cubicBezTo>
                <a:cubicBezTo>
                  <a:pt x="354" y="4113"/>
                  <a:pt x="483" y="3320"/>
                  <a:pt x="697" y="2828"/>
                </a:cubicBezTo>
                <a:cubicBezTo>
                  <a:pt x="965" y="2207"/>
                  <a:pt x="1543" y="1628"/>
                  <a:pt x="2368" y="1168"/>
                </a:cubicBezTo>
                <a:cubicBezTo>
                  <a:pt x="3021" y="804"/>
                  <a:pt x="3803" y="526"/>
                  <a:pt x="4510" y="397"/>
                </a:cubicBezTo>
                <a:cubicBezTo>
                  <a:pt x="4810" y="343"/>
                  <a:pt x="5067" y="322"/>
                  <a:pt x="5313" y="322"/>
                </a:cubicBezTo>
                <a:close/>
                <a:moveTo>
                  <a:pt x="5313" y="0"/>
                </a:moveTo>
                <a:cubicBezTo>
                  <a:pt x="5045" y="0"/>
                  <a:pt x="4767" y="22"/>
                  <a:pt x="4456" y="76"/>
                </a:cubicBezTo>
                <a:cubicBezTo>
                  <a:pt x="3706" y="204"/>
                  <a:pt x="2892" y="504"/>
                  <a:pt x="2207" y="890"/>
                </a:cubicBezTo>
                <a:cubicBezTo>
                  <a:pt x="1329" y="1382"/>
                  <a:pt x="697" y="2004"/>
                  <a:pt x="397" y="2689"/>
                </a:cubicBezTo>
                <a:cubicBezTo>
                  <a:pt x="151" y="3267"/>
                  <a:pt x="1" y="4177"/>
                  <a:pt x="697" y="5248"/>
                </a:cubicBezTo>
                <a:cubicBezTo>
                  <a:pt x="1136" y="5912"/>
                  <a:pt x="1768" y="6276"/>
                  <a:pt x="2389" y="6619"/>
                </a:cubicBezTo>
                <a:cubicBezTo>
                  <a:pt x="2828" y="6866"/>
                  <a:pt x="3246" y="7101"/>
                  <a:pt x="3503" y="7423"/>
                </a:cubicBezTo>
                <a:cubicBezTo>
                  <a:pt x="4113" y="8140"/>
                  <a:pt x="3932" y="9254"/>
                  <a:pt x="3599" y="9993"/>
                </a:cubicBezTo>
                <a:cubicBezTo>
                  <a:pt x="3278" y="10700"/>
                  <a:pt x="2785" y="11321"/>
                  <a:pt x="2271" y="11974"/>
                </a:cubicBezTo>
                <a:cubicBezTo>
                  <a:pt x="2078" y="12221"/>
                  <a:pt x="1875" y="12478"/>
                  <a:pt x="1682" y="12735"/>
                </a:cubicBezTo>
                <a:cubicBezTo>
                  <a:pt x="686" y="14084"/>
                  <a:pt x="247" y="15241"/>
                  <a:pt x="322" y="16397"/>
                </a:cubicBezTo>
                <a:cubicBezTo>
                  <a:pt x="440" y="18464"/>
                  <a:pt x="2282" y="19974"/>
                  <a:pt x="4027" y="20403"/>
                </a:cubicBezTo>
                <a:cubicBezTo>
                  <a:pt x="4531" y="20531"/>
                  <a:pt x="5067" y="20584"/>
                  <a:pt x="5624" y="20584"/>
                </a:cubicBezTo>
                <a:cubicBezTo>
                  <a:pt x="6695" y="20584"/>
                  <a:pt x="7862" y="20360"/>
                  <a:pt x="9286" y="19889"/>
                </a:cubicBezTo>
                <a:cubicBezTo>
                  <a:pt x="12124" y="18935"/>
                  <a:pt x="14073" y="17618"/>
                  <a:pt x="15241" y="15862"/>
                </a:cubicBezTo>
                <a:cubicBezTo>
                  <a:pt x="16622" y="13806"/>
                  <a:pt x="16836" y="10550"/>
                  <a:pt x="14813" y="8665"/>
                </a:cubicBezTo>
                <a:cubicBezTo>
                  <a:pt x="13934" y="7861"/>
                  <a:pt x="12852" y="7476"/>
                  <a:pt x="11814" y="7101"/>
                </a:cubicBezTo>
                <a:cubicBezTo>
                  <a:pt x="11428" y="6962"/>
                  <a:pt x="11074" y="6844"/>
                  <a:pt x="10732" y="6694"/>
                </a:cubicBezTo>
                <a:cubicBezTo>
                  <a:pt x="9650" y="6233"/>
                  <a:pt x="8504" y="5366"/>
                  <a:pt x="8537" y="4274"/>
                </a:cubicBezTo>
                <a:cubicBezTo>
                  <a:pt x="8537" y="4017"/>
                  <a:pt x="8558" y="3770"/>
                  <a:pt x="8580" y="3535"/>
                </a:cubicBezTo>
                <a:cubicBezTo>
                  <a:pt x="8675" y="2496"/>
                  <a:pt x="8772" y="1425"/>
                  <a:pt x="7176" y="514"/>
                </a:cubicBezTo>
                <a:cubicBezTo>
                  <a:pt x="6534" y="161"/>
                  <a:pt x="5966" y="0"/>
                  <a:pt x="5313" y="0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201380">
            <a:off x="5612790" y="-251024"/>
            <a:ext cx="4870178" cy="5765678"/>
          </a:xfrm>
          <a:custGeom>
            <a:avLst/>
            <a:gdLst/>
            <a:ahLst/>
            <a:cxnLst/>
            <a:rect l="l" t="t" r="r" b="b"/>
            <a:pathLst>
              <a:path w="16205" h="19185" extrusionOk="0">
                <a:moveTo>
                  <a:pt x="5506" y="1"/>
                </a:moveTo>
                <a:cubicBezTo>
                  <a:pt x="5275" y="1"/>
                  <a:pt x="5033" y="26"/>
                  <a:pt x="4767" y="72"/>
                </a:cubicBezTo>
                <a:cubicBezTo>
                  <a:pt x="3021" y="371"/>
                  <a:pt x="1" y="1892"/>
                  <a:pt x="1479" y="4163"/>
                </a:cubicBezTo>
                <a:cubicBezTo>
                  <a:pt x="2111" y="5148"/>
                  <a:pt x="3492" y="5373"/>
                  <a:pt x="4242" y="6262"/>
                </a:cubicBezTo>
                <a:cubicBezTo>
                  <a:pt x="4992" y="7161"/>
                  <a:pt x="4917" y="8522"/>
                  <a:pt x="4435" y="9582"/>
                </a:cubicBezTo>
                <a:cubicBezTo>
                  <a:pt x="3953" y="10642"/>
                  <a:pt x="3139" y="11509"/>
                  <a:pt x="2443" y="12452"/>
                </a:cubicBezTo>
                <a:cubicBezTo>
                  <a:pt x="1747" y="13384"/>
                  <a:pt x="1147" y="14487"/>
                  <a:pt x="1211" y="15655"/>
                </a:cubicBezTo>
                <a:cubicBezTo>
                  <a:pt x="1307" y="17304"/>
                  <a:pt x="2785" y="18632"/>
                  <a:pt x="4392" y="19017"/>
                </a:cubicBezTo>
                <a:cubicBezTo>
                  <a:pt x="4865" y="19134"/>
                  <a:pt x="5346" y="19185"/>
                  <a:pt x="5829" y="19185"/>
                </a:cubicBezTo>
                <a:cubicBezTo>
                  <a:pt x="6985" y="19185"/>
                  <a:pt x="8154" y="18895"/>
                  <a:pt x="9265" y="18525"/>
                </a:cubicBezTo>
                <a:cubicBezTo>
                  <a:pt x="11428" y="17796"/>
                  <a:pt x="13581" y="16683"/>
                  <a:pt x="14856" y="14776"/>
                </a:cubicBezTo>
                <a:cubicBezTo>
                  <a:pt x="16119" y="12870"/>
                  <a:pt x="16205" y="10043"/>
                  <a:pt x="14523" y="8479"/>
                </a:cubicBezTo>
                <a:cubicBezTo>
                  <a:pt x="13474" y="7504"/>
                  <a:pt x="11985" y="7204"/>
                  <a:pt x="10657" y="6637"/>
                </a:cubicBezTo>
                <a:cubicBezTo>
                  <a:pt x="9329" y="6080"/>
                  <a:pt x="7990" y="4988"/>
                  <a:pt x="8023" y="3553"/>
                </a:cubicBezTo>
                <a:cubicBezTo>
                  <a:pt x="8066" y="2096"/>
                  <a:pt x="8515" y="1271"/>
                  <a:pt x="7026" y="425"/>
                </a:cubicBezTo>
                <a:cubicBezTo>
                  <a:pt x="6491" y="128"/>
                  <a:pt x="6029" y="1"/>
                  <a:pt x="5506" y="1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637050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304875"/>
            <a:ext cx="7494000" cy="3206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 rot="-5400000">
            <a:off x="6756300" y="3067662"/>
            <a:ext cx="3085756" cy="2743883"/>
          </a:xfrm>
          <a:custGeom>
            <a:avLst/>
            <a:gdLst/>
            <a:ahLst/>
            <a:cxnLst/>
            <a:rect l="l" t="t" r="r" b="b"/>
            <a:pathLst>
              <a:path w="16644" h="14800" extrusionOk="0">
                <a:moveTo>
                  <a:pt x="5832" y="274"/>
                </a:moveTo>
                <a:cubicBezTo>
                  <a:pt x="7333" y="274"/>
                  <a:pt x="8904" y="1038"/>
                  <a:pt x="10025" y="2363"/>
                </a:cubicBezTo>
                <a:cubicBezTo>
                  <a:pt x="11043" y="3584"/>
                  <a:pt x="11728" y="5190"/>
                  <a:pt x="12156" y="7439"/>
                </a:cubicBezTo>
                <a:lnTo>
                  <a:pt x="12199" y="7622"/>
                </a:lnTo>
                <a:cubicBezTo>
                  <a:pt x="12295" y="8114"/>
                  <a:pt x="12381" y="8596"/>
                  <a:pt x="12585" y="9024"/>
                </a:cubicBezTo>
                <a:cubicBezTo>
                  <a:pt x="12820" y="9517"/>
                  <a:pt x="13195" y="9871"/>
                  <a:pt x="13602" y="9967"/>
                </a:cubicBezTo>
                <a:cubicBezTo>
                  <a:pt x="13672" y="9983"/>
                  <a:pt x="13776" y="9988"/>
                  <a:pt x="13895" y="9988"/>
                </a:cubicBezTo>
                <a:cubicBezTo>
                  <a:pt x="14014" y="9988"/>
                  <a:pt x="14148" y="9983"/>
                  <a:pt x="14277" y="9978"/>
                </a:cubicBezTo>
                <a:cubicBezTo>
                  <a:pt x="14432" y="9969"/>
                  <a:pt x="14594" y="9963"/>
                  <a:pt x="14757" y="9963"/>
                </a:cubicBezTo>
                <a:cubicBezTo>
                  <a:pt x="15008" y="9963"/>
                  <a:pt x="15259" y="9979"/>
                  <a:pt x="15487" y="10031"/>
                </a:cubicBezTo>
                <a:cubicBezTo>
                  <a:pt x="16140" y="10192"/>
                  <a:pt x="16312" y="10631"/>
                  <a:pt x="16343" y="10963"/>
                </a:cubicBezTo>
                <a:cubicBezTo>
                  <a:pt x="16355" y="11102"/>
                  <a:pt x="16397" y="11541"/>
                  <a:pt x="15369" y="12805"/>
                </a:cubicBezTo>
                <a:cubicBezTo>
                  <a:pt x="15027" y="13222"/>
                  <a:pt x="14684" y="13587"/>
                  <a:pt x="14512" y="13748"/>
                </a:cubicBezTo>
                <a:cubicBezTo>
                  <a:pt x="13958" y="14250"/>
                  <a:pt x="13282" y="14521"/>
                  <a:pt x="12639" y="14521"/>
                </a:cubicBezTo>
                <a:cubicBezTo>
                  <a:pt x="12364" y="14521"/>
                  <a:pt x="12096" y="14472"/>
                  <a:pt x="11845" y="14369"/>
                </a:cubicBezTo>
                <a:cubicBezTo>
                  <a:pt x="10967" y="14005"/>
                  <a:pt x="10539" y="13115"/>
                  <a:pt x="10164" y="12323"/>
                </a:cubicBezTo>
                <a:cubicBezTo>
                  <a:pt x="9811" y="11584"/>
                  <a:pt x="9468" y="10888"/>
                  <a:pt x="8836" y="10599"/>
                </a:cubicBezTo>
                <a:cubicBezTo>
                  <a:pt x="8638" y="10511"/>
                  <a:pt x="8421" y="10467"/>
                  <a:pt x="8182" y="10467"/>
                </a:cubicBezTo>
                <a:cubicBezTo>
                  <a:pt x="7724" y="10467"/>
                  <a:pt x="7188" y="10628"/>
                  <a:pt x="6555" y="10952"/>
                </a:cubicBezTo>
                <a:cubicBezTo>
                  <a:pt x="6426" y="11027"/>
                  <a:pt x="6298" y="11092"/>
                  <a:pt x="6180" y="11156"/>
                </a:cubicBezTo>
                <a:lnTo>
                  <a:pt x="6159" y="11166"/>
                </a:lnTo>
                <a:cubicBezTo>
                  <a:pt x="5474" y="11541"/>
                  <a:pt x="4767" y="11927"/>
                  <a:pt x="3942" y="11959"/>
                </a:cubicBezTo>
                <a:cubicBezTo>
                  <a:pt x="3905" y="11960"/>
                  <a:pt x="3869" y="11961"/>
                  <a:pt x="3833" y="11961"/>
                </a:cubicBezTo>
                <a:cubicBezTo>
                  <a:pt x="2594" y="11961"/>
                  <a:pt x="1355" y="11074"/>
                  <a:pt x="793" y="9752"/>
                </a:cubicBezTo>
                <a:cubicBezTo>
                  <a:pt x="354" y="8714"/>
                  <a:pt x="290" y="7472"/>
                  <a:pt x="579" y="5930"/>
                </a:cubicBezTo>
                <a:cubicBezTo>
                  <a:pt x="836" y="4537"/>
                  <a:pt x="1264" y="3423"/>
                  <a:pt x="1896" y="2513"/>
                </a:cubicBezTo>
                <a:cubicBezTo>
                  <a:pt x="1982" y="2395"/>
                  <a:pt x="2078" y="2267"/>
                  <a:pt x="2175" y="2160"/>
                </a:cubicBezTo>
                <a:cubicBezTo>
                  <a:pt x="2925" y="1239"/>
                  <a:pt x="3899" y="606"/>
                  <a:pt x="4927" y="371"/>
                </a:cubicBezTo>
                <a:cubicBezTo>
                  <a:pt x="5223" y="305"/>
                  <a:pt x="5526" y="274"/>
                  <a:pt x="5832" y="274"/>
                </a:cubicBezTo>
                <a:close/>
                <a:moveTo>
                  <a:pt x="5830" y="0"/>
                </a:moveTo>
                <a:cubicBezTo>
                  <a:pt x="5504" y="0"/>
                  <a:pt x="5179" y="34"/>
                  <a:pt x="4863" y="103"/>
                </a:cubicBezTo>
                <a:cubicBezTo>
                  <a:pt x="3781" y="349"/>
                  <a:pt x="2753" y="1013"/>
                  <a:pt x="1961" y="1977"/>
                </a:cubicBezTo>
                <a:cubicBezTo>
                  <a:pt x="1854" y="2106"/>
                  <a:pt x="1768" y="2224"/>
                  <a:pt x="1671" y="2353"/>
                </a:cubicBezTo>
                <a:cubicBezTo>
                  <a:pt x="1018" y="3295"/>
                  <a:pt x="569" y="4452"/>
                  <a:pt x="300" y="5876"/>
                </a:cubicBezTo>
                <a:cubicBezTo>
                  <a:pt x="0" y="7472"/>
                  <a:pt x="86" y="8778"/>
                  <a:pt x="547" y="9860"/>
                </a:cubicBezTo>
                <a:cubicBezTo>
                  <a:pt x="1138" y="11271"/>
                  <a:pt x="2484" y="12240"/>
                  <a:pt x="3834" y="12240"/>
                </a:cubicBezTo>
                <a:cubicBezTo>
                  <a:pt x="3877" y="12240"/>
                  <a:pt x="3920" y="12239"/>
                  <a:pt x="3963" y="12237"/>
                </a:cubicBezTo>
                <a:cubicBezTo>
                  <a:pt x="4841" y="12194"/>
                  <a:pt x="5581" y="11798"/>
                  <a:pt x="6287" y="11413"/>
                </a:cubicBezTo>
                <a:lnTo>
                  <a:pt x="6309" y="11402"/>
                </a:lnTo>
                <a:cubicBezTo>
                  <a:pt x="6437" y="11338"/>
                  <a:pt x="6555" y="11263"/>
                  <a:pt x="6683" y="11199"/>
                </a:cubicBezTo>
                <a:cubicBezTo>
                  <a:pt x="7272" y="10897"/>
                  <a:pt x="7764" y="10745"/>
                  <a:pt x="8173" y="10745"/>
                </a:cubicBezTo>
                <a:cubicBezTo>
                  <a:pt x="8374" y="10745"/>
                  <a:pt x="8556" y="10782"/>
                  <a:pt x="8718" y="10856"/>
                </a:cubicBezTo>
                <a:cubicBezTo>
                  <a:pt x="9265" y="11102"/>
                  <a:pt x="9575" y="11756"/>
                  <a:pt x="9907" y="12451"/>
                </a:cubicBezTo>
                <a:cubicBezTo>
                  <a:pt x="10314" y="13276"/>
                  <a:pt x="10764" y="14219"/>
                  <a:pt x="11749" y="14626"/>
                </a:cubicBezTo>
                <a:cubicBezTo>
                  <a:pt x="12029" y="14743"/>
                  <a:pt x="12331" y="14800"/>
                  <a:pt x="12640" y="14800"/>
                </a:cubicBezTo>
                <a:cubicBezTo>
                  <a:pt x="13347" y="14800"/>
                  <a:pt x="14091" y="14502"/>
                  <a:pt x="14694" y="13951"/>
                </a:cubicBezTo>
                <a:cubicBezTo>
                  <a:pt x="14877" y="13779"/>
                  <a:pt x="15230" y="13415"/>
                  <a:pt x="15583" y="12977"/>
                </a:cubicBezTo>
                <a:cubicBezTo>
                  <a:pt x="16558" y="11787"/>
                  <a:pt x="16643" y="11263"/>
                  <a:pt x="16622" y="10942"/>
                </a:cubicBezTo>
                <a:cubicBezTo>
                  <a:pt x="16590" y="10588"/>
                  <a:pt x="16408" y="9978"/>
                  <a:pt x="15562" y="9764"/>
                </a:cubicBezTo>
                <a:cubicBezTo>
                  <a:pt x="15301" y="9703"/>
                  <a:pt x="15023" y="9685"/>
                  <a:pt x="14749" y="9685"/>
                </a:cubicBezTo>
                <a:cubicBezTo>
                  <a:pt x="14585" y="9685"/>
                  <a:pt x="14422" y="9691"/>
                  <a:pt x="14266" y="9699"/>
                </a:cubicBezTo>
                <a:cubicBezTo>
                  <a:pt x="14141" y="9705"/>
                  <a:pt x="13992" y="9712"/>
                  <a:pt x="13869" y="9712"/>
                </a:cubicBezTo>
                <a:cubicBezTo>
                  <a:pt x="13781" y="9712"/>
                  <a:pt x="13707" y="9708"/>
                  <a:pt x="13666" y="9699"/>
                </a:cubicBezTo>
                <a:cubicBezTo>
                  <a:pt x="13345" y="9624"/>
                  <a:pt x="13035" y="9324"/>
                  <a:pt x="12831" y="8896"/>
                </a:cubicBezTo>
                <a:cubicBezTo>
                  <a:pt x="12649" y="8510"/>
                  <a:pt x="12563" y="8050"/>
                  <a:pt x="12466" y="7568"/>
                </a:cubicBezTo>
                <a:lnTo>
                  <a:pt x="12435" y="7386"/>
                </a:lnTo>
                <a:cubicBezTo>
                  <a:pt x="11985" y="5094"/>
                  <a:pt x="11288" y="3434"/>
                  <a:pt x="10229" y="2191"/>
                </a:cubicBezTo>
                <a:cubicBezTo>
                  <a:pt x="9065" y="798"/>
                  <a:pt x="7416" y="0"/>
                  <a:pt x="5830" y="0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rot="-5400000">
            <a:off x="6865497" y="3175010"/>
            <a:ext cx="2867358" cy="2521035"/>
          </a:xfrm>
          <a:custGeom>
            <a:avLst/>
            <a:gdLst/>
            <a:ahLst/>
            <a:cxnLst/>
            <a:rect l="l" t="t" r="r" b="b"/>
            <a:pathLst>
              <a:path w="15466" h="13598" extrusionOk="0">
                <a:moveTo>
                  <a:pt x="5233" y="1"/>
                </a:moveTo>
                <a:cubicBezTo>
                  <a:pt x="4952" y="1"/>
                  <a:pt x="4671" y="30"/>
                  <a:pt x="4391" y="91"/>
                </a:cubicBezTo>
                <a:cubicBezTo>
                  <a:pt x="3235" y="348"/>
                  <a:pt x="2228" y="1130"/>
                  <a:pt x="1553" y="2094"/>
                </a:cubicBezTo>
                <a:cubicBezTo>
                  <a:pt x="879" y="3068"/>
                  <a:pt x="503" y="4225"/>
                  <a:pt x="279" y="5382"/>
                </a:cubicBezTo>
                <a:cubicBezTo>
                  <a:pt x="53" y="6592"/>
                  <a:pt x="0" y="7888"/>
                  <a:pt x="482" y="9023"/>
                </a:cubicBezTo>
                <a:cubicBezTo>
                  <a:pt x="951" y="10127"/>
                  <a:pt x="2027" y="11039"/>
                  <a:pt x="3218" y="11039"/>
                </a:cubicBezTo>
                <a:cubicBezTo>
                  <a:pt x="3252" y="11039"/>
                  <a:pt x="3286" y="11038"/>
                  <a:pt x="3320" y="11036"/>
                </a:cubicBezTo>
                <a:cubicBezTo>
                  <a:pt x="4220" y="10994"/>
                  <a:pt x="5001" y="10479"/>
                  <a:pt x="5794" y="10073"/>
                </a:cubicBezTo>
                <a:cubicBezTo>
                  <a:pt x="6340" y="9785"/>
                  <a:pt x="6964" y="9547"/>
                  <a:pt x="7565" y="9547"/>
                </a:cubicBezTo>
                <a:cubicBezTo>
                  <a:pt x="7835" y="9547"/>
                  <a:pt x="8101" y="9595"/>
                  <a:pt x="8354" y="9708"/>
                </a:cubicBezTo>
                <a:cubicBezTo>
                  <a:pt x="9853" y="10384"/>
                  <a:pt x="9842" y="12847"/>
                  <a:pt x="11363" y="13468"/>
                </a:cubicBezTo>
                <a:cubicBezTo>
                  <a:pt x="11576" y="13557"/>
                  <a:pt x="11802" y="13597"/>
                  <a:pt x="12030" y="13597"/>
                </a:cubicBezTo>
                <a:cubicBezTo>
                  <a:pt x="12626" y="13597"/>
                  <a:pt x="13238" y="13321"/>
                  <a:pt x="13687" y="12911"/>
                </a:cubicBezTo>
                <a:cubicBezTo>
                  <a:pt x="14073" y="12547"/>
                  <a:pt x="15465" y="10994"/>
                  <a:pt x="15411" y="10394"/>
                </a:cubicBezTo>
                <a:cubicBezTo>
                  <a:pt x="15351" y="9786"/>
                  <a:pt x="14770" y="9686"/>
                  <a:pt x="14159" y="9686"/>
                </a:cubicBezTo>
                <a:cubicBezTo>
                  <a:pt x="13856" y="9686"/>
                  <a:pt x="13545" y="9710"/>
                  <a:pt x="13287" y="9710"/>
                </a:cubicBezTo>
                <a:cubicBezTo>
                  <a:pt x="13139" y="9710"/>
                  <a:pt x="13008" y="9702"/>
                  <a:pt x="12905" y="9677"/>
                </a:cubicBezTo>
                <a:cubicBezTo>
                  <a:pt x="12348" y="9548"/>
                  <a:pt x="11920" y="9077"/>
                  <a:pt x="11674" y="8552"/>
                </a:cubicBezTo>
                <a:cubicBezTo>
                  <a:pt x="11438" y="8038"/>
                  <a:pt x="11341" y="7459"/>
                  <a:pt x="11234" y="6892"/>
                </a:cubicBezTo>
                <a:cubicBezTo>
                  <a:pt x="10892" y="5125"/>
                  <a:pt x="10324" y="3347"/>
                  <a:pt x="9168" y="1976"/>
                </a:cubicBezTo>
                <a:cubicBezTo>
                  <a:pt x="8186" y="814"/>
                  <a:pt x="6719" y="1"/>
                  <a:pt x="5233" y="1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-509725" y="-1382650"/>
            <a:ext cx="3085756" cy="2743883"/>
          </a:xfrm>
          <a:custGeom>
            <a:avLst/>
            <a:gdLst/>
            <a:ahLst/>
            <a:cxnLst/>
            <a:rect l="l" t="t" r="r" b="b"/>
            <a:pathLst>
              <a:path w="16644" h="14800" extrusionOk="0">
                <a:moveTo>
                  <a:pt x="5832" y="274"/>
                </a:moveTo>
                <a:cubicBezTo>
                  <a:pt x="7333" y="274"/>
                  <a:pt x="8904" y="1038"/>
                  <a:pt x="10025" y="2363"/>
                </a:cubicBezTo>
                <a:cubicBezTo>
                  <a:pt x="11043" y="3584"/>
                  <a:pt x="11728" y="5190"/>
                  <a:pt x="12156" y="7439"/>
                </a:cubicBezTo>
                <a:lnTo>
                  <a:pt x="12199" y="7622"/>
                </a:lnTo>
                <a:cubicBezTo>
                  <a:pt x="12295" y="8114"/>
                  <a:pt x="12381" y="8596"/>
                  <a:pt x="12585" y="9024"/>
                </a:cubicBezTo>
                <a:cubicBezTo>
                  <a:pt x="12820" y="9517"/>
                  <a:pt x="13195" y="9871"/>
                  <a:pt x="13602" y="9967"/>
                </a:cubicBezTo>
                <a:cubicBezTo>
                  <a:pt x="13672" y="9983"/>
                  <a:pt x="13776" y="9988"/>
                  <a:pt x="13895" y="9988"/>
                </a:cubicBezTo>
                <a:cubicBezTo>
                  <a:pt x="14014" y="9988"/>
                  <a:pt x="14148" y="9983"/>
                  <a:pt x="14277" y="9978"/>
                </a:cubicBezTo>
                <a:cubicBezTo>
                  <a:pt x="14432" y="9969"/>
                  <a:pt x="14594" y="9963"/>
                  <a:pt x="14757" y="9963"/>
                </a:cubicBezTo>
                <a:cubicBezTo>
                  <a:pt x="15008" y="9963"/>
                  <a:pt x="15259" y="9979"/>
                  <a:pt x="15487" y="10031"/>
                </a:cubicBezTo>
                <a:cubicBezTo>
                  <a:pt x="16140" y="10192"/>
                  <a:pt x="16312" y="10631"/>
                  <a:pt x="16343" y="10963"/>
                </a:cubicBezTo>
                <a:cubicBezTo>
                  <a:pt x="16355" y="11102"/>
                  <a:pt x="16397" y="11541"/>
                  <a:pt x="15369" y="12805"/>
                </a:cubicBezTo>
                <a:cubicBezTo>
                  <a:pt x="15027" y="13222"/>
                  <a:pt x="14684" y="13587"/>
                  <a:pt x="14512" y="13748"/>
                </a:cubicBezTo>
                <a:cubicBezTo>
                  <a:pt x="13958" y="14250"/>
                  <a:pt x="13282" y="14521"/>
                  <a:pt x="12639" y="14521"/>
                </a:cubicBezTo>
                <a:cubicBezTo>
                  <a:pt x="12364" y="14521"/>
                  <a:pt x="12096" y="14472"/>
                  <a:pt x="11845" y="14369"/>
                </a:cubicBezTo>
                <a:cubicBezTo>
                  <a:pt x="10967" y="14005"/>
                  <a:pt x="10539" y="13115"/>
                  <a:pt x="10164" y="12323"/>
                </a:cubicBezTo>
                <a:cubicBezTo>
                  <a:pt x="9811" y="11584"/>
                  <a:pt x="9468" y="10888"/>
                  <a:pt x="8836" y="10599"/>
                </a:cubicBezTo>
                <a:cubicBezTo>
                  <a:pt x="8638" y="10511"/>
                  <a:pt x="8421" y="10467"/>
                  <a:pt x="8182" y="10467"/>
                </a:cubicBezTo>
                <a:cubicBezTo>
                  <a:pt x="7724" y="10467"/>
                  <a:pt x="7188" y="10628"/>
                  <a:pt x="6555" y="10952"/>
                </a:cubicBezTo>
                <a:cubicBezTo>
                  <a:pt x="6426" y="11027"/>
                  <a:pt x="6298" y="11092"/>
                  <a:pt x="6180" y="11156"/>
                </a:cubicBezTo>
                <a:lnTo>
                  <a:pt x="6159" y="11166"/>
                </a:lnTo>
                <a:cubicBezTo>
                  <a:pt x="5474" y="11541"/>
                  <a:pt x="4767" y="11927"/>
                  <a:pt x="3942" y="11959"/>
                </a:cubicBezTo>
                <a:cubicBezTo>
                  <a:pt x="3905" y="11960"/>
                  <a:pt x="3869" y="11961"/>
                  <a:pt x="3833" y="11961"/>
                </a:cubicBezTo>
                <a:cubicBezTo>
                  <a:pt x="2594" y="11961"/>
                  <a:pt x="1355" y="11074"/>
                  <a:pt x="793" y="9752"/>
                </a:cubicBezTo>
                <a:cubicBezTo>
                  <a:pt x="354" y="8714"/>
                  <a:pt x="290" y="7472"/>
                  <a:pt x="579" y="5930"/>
                </a:cubicBezTo>
                <a:cubicBezTo>
                  <a:pt x="836" y="4537"/>
                  <a:pt x="1264" y="3423"/>
                  <a:pt x="1896" y="2513"/>
                </a:cubicBezTo>
                <a:cubicBezTo>
                  <a:pt x="1982" y="2395"/>
                  <a:pt x="2078" y="2267"/>
                  <a:pt x="2175" y="2160"/>
                </a:cubicBezTo>
                <a:cubicBezTo>
                  <a:pt x="2925" y="1239"/>
                  <a:pt x="3899" y="606"/>
                  <a:pt x="4927" y="371"/>
                </a:cubicBezTo>
                <a:cubicBezTo>
                  <a:pt x="5223" y="305"/>
                  <a:pt x="5526" y="274"/>
                  <a:pt x="5832" y="274"/>
                </a:cubicBezTo>
                <a:close/>
                <a:moveTo>
                  <a:pt x="5830" y="0"/>
                </a:moveTo>
                <a:cubicBezTo>
                  <a:pt x="5504" y="0"/>
                  <a:pt x="5179" y="34"/>
                  <a:pt x="4863" y="103"/>
                </a:cubicBezTo>
                <a:cubicBezTo>
                  <a:pt x="3781" y="349"/>
                  <a:pt x="2753" y="1013"/>
                  <a:pt x="1961" y="1977"/>
                </a:cubicBezTo>
                <a:cubicBezTo>
                  <a:pt x="1854" y="2106"/>
                  <a:pt x="1768" y="2224"/>
                  <a:pt x="1671" y="2353"/>
                </a:cubicBezTo>
                <a:cubicBezTo>
                  <a:pt x="1018" y="3295"/>
                  <a:pt x="569" y="4452"/>
                  <a:pt x="300" y="5876"/>
                </a:cubicBezTo>
                <a:cubicBezTo>
                  <a:pt x="0" y="7472"/>
                  <a:pt x="86" y="8778"/>
                  <a:pt x="547" y="9860"/>
                </a:cubicBezTo>
                <a:cubicBezTo>
                  <a:pt x="1138" y="11271"/>
                  <a:pt x="2484" y="12240"/>
                  <a:pt x="3834" y="12240"/>
                </a:cubicBezTo>
                <a:cubicBezTo>
                  <a:pt x="3877" y="12240"/>
                  <a:pt x="3920" y="12239"/>
                  <a:pt x="3963" y="12237"/>
                </a:cubicBezTo>
                <a:cubicBezTo>
                  <a:pt x="4841" y="12194"/>
                  <a:pt x="5581" y="11798"/>
                  <a:pt x="6287" y="11413"/>
                </a:cubicBezTo>
                <a:lnTo>
                  <a:pt x="6309" y="11402"/>
                </a:lnTo>
                <a:cubicBezTo>
                  <a:pt x="6437" y="11338"/>
                  <a:pt x="6555" y="11263"/>
                  <a:pt x="6683" y="11199"/>
                </a:cubicBezTo>
                <a:cubicBezTo>
                  <a:pt x="7272" y="10897"/>
                  <a:pt x="7764" y="10745"/>
                  <a:pt x="8173" y="10745"/>
                </a:cubicBezTo>
                <a:cubicBezTo>
                  <a:pt x="8374" y="10745"/>
                  <a:pt x="8556" y="10782"/>
                  <a:pt x="8718" y="10856"/>
                </a:cubicBezTo>
                <a:cubicBezTo>
                  <a:pt x="9265" y="11102"/>
                  <a:pt x="9575" y="11756"/>
                  <a:pt x="9907" y="12451"/>
                </a:cubicBezTo>
                <a:cubicBezTo>
                  <a:pt x="10314" y="13276"/>
                  <a:pt x="10764" y="14219"/>
                  <a:pt x="11749" y="14626"/>
                </a:cubicBezTo>
                <a:cubicBezTo>
                  <a:pt x="12029" y="14743"/>
                  <a:pt x="12331" y="14800"/>
                  <a:pt x="12640" y="14800"/>
                </a:cubicBezTo>
                <a:cubicBezTo>
                  <a:pt x="13347" y="14800"/>
                  <a:pt x="14091" y="14502"/>
                  <a:pt x="14694" y="13951"/>
                </a:cubicBezTo>
                <a:cubicBezTo>
                  <a:pt x="14877" y="13779"/>
                  <a:pt x="15230" y="13415"/>
                  <a:pt x="15583" y="12977"/>
                </a:cubicBezTo>
                <a:cubicBezTo>
                  <a:pt x="16558" y="11787"/>
                  <a:pt x="16643" y="11263"/>
                  <a:pt x="16622" y="10942"/>
                </a:cubicBezTo>
                <a:cubicBezTo>
                  <a:pt x="16590" y="10588"/>
                  <a:pt x="16408" y="9978"/>
                  <a:pt x="15562" y="9764"/>
                </a:cubicBezTo>
                <a:cubicBezTo>
                  <a:pt x="15301" y="9703"/>
                  <a:pt x="15023" y="9685"/>
                  <a:pt x="14749" y="9685"/>
                </a:cubicBezTo>
                <a:cubicBezTo>
                  <a:pt x="14585" y="9685"/>
                  <a:pt x="14422" y="9691"/>
                  <a:pt x="14266" y="9699"/>
                </a:cubicBezTo>
                <a:cubicBezTo>
                  <a:pt x="14141" y="9705"/>
                  <a:pt x="13992" y="9712"/>
                  <a:pt x="13869" y="9712"/>
                </a:cubicBezTo>
                <a:cubicBezTo>
                  <a:pt x="13781" y="9712"/>
                  <a:pt x="13707" y="9708"/>
                  <a:pt x="13666" y="9699"/>
                </a:cubicBezTo>
                <a:cubicBezTo>
                  <a:pt x="13345" y="9624"/>
                  <a:pt x="13035" y="9324"/>
                  <a:pt x="12831" y="8896"/>
                </a:cubicBezTo>
                <a:cubicBezTo>
                  <a:pt x="12649" y="8510"/>
                  <a:pt x="12563" y="8050"/>
                  <a:pt x="12466" y="7568"/>
                </a:cubicBezTo>
                <a:lnTo>
                  <a:pt x="12435" y="7386"/>
                </a:lnTo>
                <a:cubicBezTo>
                  <a:pt x="11985" y="5094"/>
                  <a:pt x="11288" y="3434"/>
                  <a:pt x="10229" y="2191"/>
                </a:cubicBezTo>
                <a:cubicBezTo>
                  <a:pt x="9065" y="798"/>
                  <a:pt x="7416" y="0"/>
                  <a:pt x="5830" y="0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-396449" y="-1271229"/>
            <a:ext cx="2867358" cy="2521035"/>
          </a:xfrm>
          <a:custGeom>
            <a:avLst/>
            <a:gdLst/>
            <a:ahLst/>
            <a:cxnLst/>
            <a:rect l="l" t="t" r="r" b="b"/>
            <a:pathLst>
              <a:path w="15466" h="13598" extrusionOk="0">
                <a:moveTo>
                  <a:pt x="5233" y="1"/>
                </a:moveTo>
                <a:cubicBezTo>
                  <a:pt x="4952" y="1"/>
                  <a:pt x="4671" y="30"/>
                  <a:pt x="4391" y="91"/>
                </a:cubicBezTo>
                <a:cubicBezTo>
                  <a:pt x="3235" y="348"/>
                  <a:pt x="2228" y="1130"/>
                  <a:pt x="1553" y="2094"/>
                </a:cubicBezTo>
                <a:cubicBezTo>
                  <a:pt x="879" y="3068"/>
                  <a:pt x="503" y="4225"/>
                  <a:pt x="279" y="5382"/>
                </a:cubicBezTo>
                <a:cubicBezTo>
                  <a:pt x="53" y="6592"/>
                  <a:pt x="0" y="7888"/>
                  <a:pt x="482" y="9023"/>
                </a:cubicBezTo>
                <a:cubicBezTo>
                  <a:pt x="951" y="10127"/>
                  <a:pt x="2027" y="11039"/>
                  <a:pt x="3218" y="11039"/>
                </a:cubicBezTo>
                <a:cubicBezTo>
                  <a:pt x="3252" y="11039"/>
                  <a:pt x="3286" y="11038"/>
                  <a:pt x="3320" y="11036"/>
                </a:cubicBezTo>
                <a:cubicBezTo>
                  <a:pt x="4220" y="10994"/>
                  <a:pt x="5001" y="10479"/>
                  <a:pt x="5794" y="10073"/>
                </a:cubicBezTo>
                <a:cubicBezTo>
                  <a:pt x="6340" y="9785"/>
                  <a:pt x="6964" y="9547"/>
                  <a:pt x="7565" y="9547"/>
                </a:cubicBezTo>
                <a:cubicBezTo>
                  <a:pt x="7835" y="9547"/>
                  <a:pt x="8101" y="9595"/>
                  <a:pt x="8354" y="9708"/>
                </a:cubicBezTo>
                <a:cubicBezTo>
                  <a:pt x="9853" y="10384"/>
                  <a:pt x="9842" y="12847"/>
                  <a:pt x="11363" y="13468"/>
                </a:cubicBezTo>
                <a:cubicBezTo>
                  <a:pt x="11576" y="13557"/>
                  <a:pt x="11802" y="13597"/>
                  <a:pt x="12030" y="13597"/>
                </a:cubicBezTo>
                <a:cubicBezTo>
                  <a:pt x="12626" y="13597"/>
                  <a:pt x="13238" y="13321"/>
                  <a:pt x="13687" y="12911"/>
                </a:cubicBezTo>
                <a:cubicBezTo>
                  <a:pt x="14073" y="12547"/>
                  <a:pt x="15465" y="10994"/>
                  <a:pt x="15411" y="10394"/>
                </a:cubicBezTo>
                <a:cubicBezTo>
                  <a:pt x="15351" y="9786"/>
                  <a:pt x="14770" y="9686"/>
                  <a:pt x="14159" y="9686"/>
                </a:cubicBezTo>
                <a:cubicBezTo>
                  <a:pt x="13856" y="9686"/>
                  <a:pt x="13545" y="9710"/>
                  <a:pt x="13287" y="9710"/>
                </a:cubicBezTo>
                <a:cubicBezTo>
                  <a:pt x="13139" y="9710"/>
                  <a:pt x="13008" y="9702"/>
                  <a:pt x="12905" y="9677"/>
                </a:cubicBezTo>
                <a:cubicBezTo>
                  <a:pt x="12348" y="9548"/>
                  <a:pt x="11920" y="9077"/>
                  <a:pt x="11674" y="8552"/>
                </a:cubicBezTo>
                <a:cubicBezTo>
                  <a:pt x="11438" y="8038"/>
                  <a:pt x="11341" y="7459"/>
                  <a:pt x="11234" y="6892"/>
                </a:cubicBezTo>
                <a:cubicBezTo>
                  <a:pt x="10892" y="5125"/>
                  <a:pt x="10324" y="3347"/>
                  <a:pt x="9168" y="1976"/>
                </a:cubicBezTo>
                <a:cubicBezTo>
                  <a:pt x="8186" y="814"/>
                  <a:pt x="6719" y="1"/>
                  <a:pt x="5233" y="1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 rot="-201380">
            <a:off x="-1454357" y="1675927"/>
            <a:ext cx="5060116" cy="6186420"/>
          </a:xfrm>
          <a:custGeom>
            <a:avLst/>
            <a:gdLst/>
            <a:ahLst/>
            <a:cxnLst/>
            <a:rect l="l" t="t" r="r" b="b"/>
            <a:pathLst>
              <a:path w="16837" h="20585" extrusionOk="0">
                <a:moveTo>
                  <a:pt x="5313" y="322"/>
                </a:moveTo>
                <a:cubicBezTo>
                  <a:pt x="5902" y="322"/>
                  <a:pt x="6426" y="472"/>
                  <a:pt x="7016" y="804"/>
                </a:cubicBezTo>
                <a:cubicBezTo>
                  <a:pt x="8430" y="1597"/>
                  <a:pt x="8354" y="2485"/>
                  <a:pt x="8258" y="3503"/>
                </a:cubicBezTo>
                <a:cubicBezTo>
                  <a:pt x="8237" y="3749"/>
                  <a:pt x="8215" y="3996"/>
                  <a:pt x="8215" y="4263"/>
                </a:cubicBezTo>
                <a:cubicBezTo>
                  <a:pt x="8183" y="5516"/>
                  <a:pt x="9425" y="6502"/>
                  <a:pt x="10614" y="6994"/>
                </a:cubicBezTo>
                <a:cubicBezTo>
                  <a:pt x="10957" y="7144"/>
                  <a:pt x="11321" y="7273"/>
                  <a:pt x="11696" y="7401"/>
                </a:cubicBezTo>
                <a:cubicBezTo>
                  <a:pt x="12713" y="7765"/>
                  <a:pt x="13763" y="8140"/>
                  <a:pt x="14587" y="8911"/>
                </a:cubicBezTo>
                <a:cubicBezTo>
                  <a:pt x="16483" y="10667"/>
                  <a:pt x="16279" y="13741"/>
                  <a:pt x="14973" y="15691"/>
                </a:cubicBezTo>
                <a:cubicBezTo>
                  <a:pt x="13849" y="17383"/>
                  <a:pt x="11953" y="18657"/>
                  <a:pt x="9190" y="19578"/>
                </a:cubicBezTo>
                <a:cubicBezTo>
                  <a:pt x="7797" y="20049"/>
                  <a:pt x="6662" y="20263"/>
                  <a:pt x="5624" y="20263"/>
                </a:cubicBezTo>
                <a:cubicBezTo>
                  <a:pt x="5098" y="20263"/>
                  <a:pt x="4584" y="20210"/>
                  <a:pt x="4113" y="20092"/>
                </a:cubicBezTo>
                <a:cubicBezTo>
                  <a:pt x="2475" y="19696"/>
                  <a:pt x="750" y="18293"/>
                  <a:pt x="643" y="16376"/>
                </a:cubicBezTo>
                <a:cubicBezTo>
                  <a:pt x="579" y="15305"/>
                  <a:pt x="986" y="14213"/>
                  <a:pt x="1940" y="12927"/>
                </a:cubicBezTo>
                <a:cubicBezTo>
                  <a:pt x="2132" y="12670"/>
                  <a:pt x="2325" y="12424"/>
                  <a:pt x="2518" y="12178"/>
                </a:cubicBezTo>
                <a:cubicBezTo>
                  <a:pt x="3053" y="11503"/>
                  <a:pt x="3567" y="10860"/>
                  <a:pt x="3899" y="10121"/>
                </a:cubicBezTo>
                <a:cubicBezTo>
                  <a:pt x="4274" y="9308"/>
                  <a:pt x="4456" y="8044"/>
                  <a:pt x="3760" y="7208"/>
                </a:cubicBezTo>
                <a:cubicBezTo>
                  <a:pt x="3449" y="6844"/>
                  <a:pt x="3010" y="6598"/>
                  <a:pt x="2539" y="6341"/>
                </a:cubicBezTo>
                <a:cubicBezTo>
                  <a:pt x="1961" y="6009"/>
                  <a:pt x="1361" y="5677"/>
                  <a:pt x="976" y="5077"/>
                </a:cubicBezTo>
                <a:cubicBezTo>
                  <a:pt x="354" y="4113"/>
                  <a:pt x="483" y="3320"/>
                  <a:pt x="697" y="2828"/>
                </a:cubicBezTo>
                <a:cubicBezTo>
                  <a:pt x="965" y="2207"/>
                  <a:pt x="1543" y="1628"/>
                  <a:pt x="2368" y="1168"/>
                </a:cubicBezTo>
                <a:cubicBezTo>
                  <a:pt x="3021" y="804"/>
                  <a:pt x="3803" y="526"/>
                  <a:pt x="4510" y="397"/>
                </a:cubicBezTo>
                <a:cubicBezTo>
                  <a:pt x="4810" y="343"/>
                  <a:pt x="5067" y="322"/>
                  <a:pt x="5313" y="322"/>
                </a:cubicBezTo>
                <a:close/>
                <a:moveTo>
                  <a:pt x="5313" y="0"/>
                </a:moveTo>
                <a:cubicBezTo>
                  <a:pt x="5045" y="0"/>
                  <a:pt x="4767" y="22"/>
                  <a:pt x="4456" y="76"/>
                </a:cubicBezTo>
                <a:cubicBezTo>
                  <a:pt x="3706" y="204"/>
                  <a:pt x="2892" y="504"/>
                  <a:pt x="2207" y="890"/>
                </a:cubicBezTo>
                <a:cubicBezTo>
                  <a:pt x="1329" y="1382"/>
                  <a:pt x="697" y="2004"/>
                  <a:pt x="397" y="2689"/>
                </a:cubicBezTo>
                <a:cubicBezTo>
                  <a:pt x="151" y="3267"/>
                  <a:pt x="1" y="4177"/>
                  <a:pt x="697" y="5248"/>
                </a:cubicBezTo>
                <a:cubicBezTo>
                  <a:pt x="1136" y="5912"/>
                  <a:pt x="1768" y="6276"/>
                  <a:pt x="2389" y="6619"/>
                </a:cubicBezTo>
                <a:cubicBezTo>
                  <a:pt x="2828" y="6866"/>
                  <a:pt x="3246" y="7101"/>
                  <a:pt x="3503" y="7423"/>
                </a:cubicBezTo>
                <a:cubicBezTo>
                  <a:pt x="4113" y="8140"/>
                  <a:pt x="3932" y="9254"/>
                  <a:pt x="3599" y="9993"/>
                </a:cubicBezTo>
                <a:cubicBezTo>
                  <a:pt x="3278" y="10700"/>
                  <a:pt x="2785" y="11321"/>
                  <a:pt x="2271" y="11974"/>
                </a:cubicBezTo>
                <a:cubicBezTo>
                  <a:pt x="2078" y="12221"/>
                  <a:pt x="1875" y="12478"/>
                  <a:pt x="1682" y="12735"/>
                </a:cubicBezTo>
                <a:cubicBezTo>
                  <a:pt x="686" y="14084"/>
                  <a:pt x="247" y="15241"/>
                  <a:pt x="322" y="16397"/>
                </a:cubicBezTo>
                <a:cubicBezTo>
                  <a:pt x="440" y="18464"/>
                  <a:pt x="2282" y="19974"/>
                  <a:pt x="4027" y="20403"/>
                </a:cubicBezTo>
                <a:cubicBezTo>
                  <a:pt x="4531" y="20531"/>
                  <a:pt x="5067" y="20584"/>
                  <a:pt x="5624" y="20584"/>
                </a:cubicBezTo>
                <a:cubicBezTo>
                  <a:pt x="6695" y="20584"/>
                  <a:pt x="7862" y="20360"/>
                  <a:pt x="9286" y="19889"/>
                </a:cubicBezTo>
                <a:cubicBezTo>
                  <a:pt x="12124" y="18935"/>
                  <a:pt x="14073" y="17618"/>
                  <a:pt x="15241" y="15862"/>
                </a:cubicBezTo>
                <a:cubicBezTo>
                  <a:pt x="16622" y="13806"/>
                  <a:pt x="16836" y="10550"/>
                  <a:pt x="14813" y="8665"/>
                </a:cubicBezTo>
                <a:cubicBezTo>
                  <a:pt x="13934" y="7861"/>
                  <a:pt x="12852" y="7476"/>
                  <a:pt x="11814" y="7101"/>
                </a:cubicBezTo>
                <a:cubicBezTo>
                  <a:pt x="11428" y="6962"/>
                  <a:pt x="11074" y="6844"/>
                  <a:pt x="10732" y="6694"/>
                </a:cubicBezTo>
                <a:cubicBezTo>
                  <a:pt x="9650" y="6233"/>
                  <a:pt x="8504" y="5366"/>
                  <a:pt x="8537" y="4274"/>
                </a:cubicBezTo>
                <a:cubicBezTo>
                  <a:pt x="8537" y="4017"/>
                  <a:pt x="8558" y="3770"/>
                  <a:pt x="8580" y="3535"/>
                </a:cubicBezTo>
                <a:cubicBezTo>
                  <a:pt x="8675" y="2496"/>
                  <a:pt x="8772" y="1425"/>
                  <a:pt x="7176" y="514"/>
                </a:cubicBezTo>
                <a:cubicBezTo>
                  <a:pt x="6534" y="161"/>
                  <a:pt x="5966" y="0"/>
                  <a:pt x="5313" y="0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/>
          <p:nvPr/>
        </p:nvSpPr>
        <p:spPr>
          <a:xfrm rot="-201380">
            <a:off x="-1512097" y="1895251"/>
            <a:ext cx="4870178" cy="5765678"/>
          </a:xfrm>
          <a:custGeom>
            <a:avLst/>
            <a:gdLst/>
            <a:ahLst/>
            <a:cxnLst/>
            <a:rect l="l" t="t" r="r" b="b"/>
            <a:pathLst>
              <a:path w="16205" h="19185" extrusionOk="0">
                <a:moveTo>
                  <a:pt x="5506" y="1"/>
                </a:moveTo>
                <a:cubicBezTo>
                  <a:pt x="5275" y="1"/>
                  <a:pt x="5033" y="26"/>
                  <a:pt x="4767" y="72"/>
                </a:cubicBezTo>
                <a:cubicBezTo>
                  <a:pt x="3021" y="371"/>
                  <a:pt x="1" y="1892"/>
                  <a:pt x="1479" y="4163"/>
                </a:cubicBezTo>
                <a:cubicBezTo>
                  <a:pt x="2111" y="5148"/>
                  <a:pt x="3492" y="5373"/>
                  <a:pt x="4242" y="6262"/>
                </a:cubicBezTo>
                <a:cubicBezTo>
                  <a:pt x="4992" y="7161"/>
                  <a:pt x="4917" y="8522"/>
                  <a:pt x="4435" y="9582"/>
                </a:cubicBezTo>
                <a:cubicBezTo>
                  <a:pt x="3953" y="10642"/>
                  <a:pt x="3139" y="11509"/>
                  <a:pt x="2443" y="12452"/>
                </a:cubicBezTo>
                <a:cubicBezTo>
                  <a:pt x="1747" y="13384"/>
                  <a:pt x="1147" y="14487"/>
                  <a:pt x="1211" y="15655"/>
                </a:cubicBezTo>
                <a:cubicBezTo>
                  <a:pt x="1307" y="17304"/>
                  <a:pt x="2785" y="18632"/>
                  <a:pt x="4392" y="19017"/>
                </a:cubicBezTo>
                <a:cubicBezTo>
                  <a:pt x="4865" y="19134"/>
                  <a:pt x="5346" y="19185"/>
                  <a:pt x="5829" y="19185"/>
                </a:cubicBezTo>
                <a:cubicBezTo>
                  <a:pt x="6985" y="19185"/>
                  <a:pt x="8154" y="18895"/>
                  <a:pt x="9265" y="18525"/>
                </a:cubicBezTo>
                <a:cubicBezTo>
                  <a:pt x="11428" y="17796"/>
                  <a:pt x="13581" y="16683"/>
                  <a:pt x="14856" y="14776"/>
                </a:cubicBezTo>
                <a:cubicBezTo>
                  <a:pt x="16119" y="12870"/>
                  <a:pt x="16205" y="10043"/>
                  <a:pt x="14523" y="8479"/>
                </a:cubicBezTo>
                <a:cubicBezTo>
                  <a:pt x="13474" y="7504"/>
                  <a:pt x="11985" y="7204"/>
                  <a:pt x="10657" y="6637"/>
                </a:cubicBezTo>
                <a:cubicBezTo>
                  <a:pt x="9329" y="6080"/>
                  <a:pt x="7990" y="4988"/>
                  <a:pt x="8023" y="3553"/>
                </a:cubicBezTo>
                <a:cubicBezTo>
                  <a:pt x="8066" y="2096"/>
                  <a:pt x="8515" y="1271"/>
                  <a:pt x="7026" y="425"/>
                </a:cubicBezTo>
                <a:cubicBezTo>
                  <a:pt x="6491" y="128"/>
                  <a:pt x="6029" y="1"/>
                  <a:pt x="5506" y="1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3"/>
          <p:cNvSpPr/>
          <p:nvPr/>
        </p:nvSpPr>
        <p:spPr>
          <a:xfrm rot="10598620">
            <a:off x="5792506" y="-3033973"/>
            <a:ext cx="5060116" cy="6186420"/>
          </a:xfrm>
          <a:custGeom>
            <a:avLst/>
            <a:gdLst/>
            <a:ahLst/>
            <a:cxnLst/>
            <a:rect l="l" t="t" r="r" b="b"/>
            <a:pathLst>
              <a:path w="16837" h="20585" extrusionOk="0">
                <a:moveTo>
                  <a:pt x="5313" y="322"/>
                </a:moveTo>
                <a:cubicBezTo>
                  <a:pt x="5902" y="322"/>
                  <a:pt x="6426" y="472"/>
                  <a:pt x="7016" y="804"/>
                </a:cubicBezTo>
                <a:cubicBezTo>
                  <a:pt x="8430" y="1597"/>
                  <a:pt x="8354" y="2485"/>
                  <a:pt x="8258" y="3503"/>
                </a:cubicBezTo>
                <a:cubicBezTo>
                  <a:pt x="8237" y="3749"/>
                  <a:pt x="8215" y="3996"/>
                  <a:pt x="8215" y="4263"/>
                </a:cubicBezTo>
                <a:cubicBezTo>
                  <a:pt x="8183" y="5516"/>
                  <a:pt x="9425" y="6502"/>
                  <a:pt x="10614" y="6994"/>
                </a:cubicBezTo>
                <a:cubicBezTo>
                  <a:pt x="10957" y="7144"/>
                  <a:pt x="11321" y="7273"/>
                  <a:pt x="11696" y="7401"/>
                </a:cubicBezTo>
                <a:cubicBezTo>
                  <a:pt x="12713" y="7765"/>
                  <a:pt x="13763" y="8140"/>
                  <a:pt x="14587" y="8911"/>
                </a:cubicBezTo>
                <a:cubicBezTo>
                  <a:pt x="16483" y="10667"/>
                  <a:pt x="16279" y="13741"/>
                  <a:pt x="14973" y="15691"/>
                </a:cubicBezTo>
                <a:cubicBezTo>
                  <a:pt x="13849" y="17383"/>
                  <a:pt x="11953" y="18657"/>
                  <a:pt x="9190" y="19578"/>
                </a:cubicBezTo>
                <a:cubicBezTo>
                  <a:pt x="7797" y="20049"/>
                  <a:pt x="6662" y="20263"/>
                  <a:pt x="5624" y="20263"/>
                </a:cubicBezTo>
                <a:cubicBezTo>
                  <a:pt x="5098" y="20263"/>
                  <a:pt x="4584" y="20210"/>
                  <a:pt x="4113" y="20092"/>
                </a:cubicBezTo>
                <a:cubicBezTo>
                  <a:pt x="2475" y="19696"/>
                  <a:pt x="750" y="18293"/>
                  <a:pt x="643" y="16376"/>
                </a:cubicBezTo>
                <a:cubicBezTo>
                  <a:pt x="579" y="15305"/>
                  <a:pt x="986" y="14213"/>
                  <a:pt x="1940" y="12927"/>
                </a:cubicBezTo>
                <a:cubicBezTo>
                  <a:pt x="2132" y="12670"/>
                  <a:pt x="2325" y="12424"/>
                  <a:pt x="2518" y="12178"/>
                </a:cubicBezTo>
                <a:cubicBezTo>
                  <a:pt x="3053" y="11503"/>
                  <a:pt x="3567" y="10860"/>
                  <a:pt x="3899" y="10121"/>
                </a:cubicBezTo>
                <a:cubicBezTo>
                  <a:pt x="4274" y="9308"/>
                  <a:pt x="4456" y="8044"/>
                  <a:pt x="3760" y="7208"/>
                </a:cubicBezTo>
                <a:cubicBezTo>
                  <a:pt x="3449" y="6844"/>
                  <a:pt x="3010" y="6598"/>
                  <a:pt x="2539" y="6341"/>
                </a:cubicBezTo>
                <a:cubicBezTo>
                  <a:pt x="1961" y="6009"/>
                  <a:pt x="1361" y="5677"/>
                  <a:pt x="976" y="5077"/>
                </a:cubicBezTo>
                <a:cubicBezTo>
                  <a:pt x="354" y="4113"/>
                  <a:pt x="483" y="3320"/>
                  <a:pt x="697" y="2828"/>
                </a:cubicBezTo>
                <a:cubicBezTo>
                  <a:pt x="965" y="2207"/>
                  <a:pt x="1543" y="1628"/>
                  <a:pt x="2368" y="1168"/>
                </a:cubicBezTo>
                <a:cubicBezTo>
                  <a:pt x="3021" y="804"/>
                  <a:pt x="3803" y="526"/>
                  <a:pt x="4510" y="397"/>
                </a:cubicBezTo>
                <a:cubicBezTo>
                  <a:pt x="4810" y="343"/>
                  <a:pt x="5067" y="322"/>
                  <a:pt x="5313" y="322"/>
                </a:cubicBezTo>
                <a:close/>
                <a:moveTo>
                  <a:pt x="5313" y="0"/>
                </a:moveTo>
                <a:cubicBezTo>
                  <a:pt x="5045" y="0"/>
                  <a:pt x="4767" y="22"/>
                  <a:pt x="4456" y="76"/>
                </a:cubicBezTo>
                <a:cubicBezTo>
                  <a:pt x="3706" y="204"/>
                  <a:pt x="2892" y="504"/>
                  <a:pt x="2207" y="890"/>
                </a:cubicBezTo>
                <a:cubicBezTo>
                  <a:pt x="1329" y="1382"/>
                  <a:pt x="697" y="2004"/>
                  <a:pt x="397" y="2689"/>
                </a:cubicBezTo>
                <a:cubicBezTo>
                  <a:pt x="151" y="3267"/>
                  <a:pt x="1" y="4177"/>
                  <a:pt x="697" y="5248"/>
                </a:cubicBezTo>
                <a:cubicBezTo>
                  <a:pt x="1136" y="5912"/>
                  <a:pt x="1768" y="6276"/>
                  <a:pt x="2389" y="6619"/>
                </a:cubicBezTo>
                <a:cubicBezTo>
                  <a:pt x="2828" y="6866"/>
                  <a:pt x="3246" y="7101"/>
                  <a:pt x="3503" y="7423"/>
                </a:cubicBezTo>
                <a:cubicBezTo>
                  <a:pt x="4113" y="8140"/>
                  <a:pt x="3932" y="9254"/>
                  <a:pt x="3599" y="9993"/>
                </a:cubicBezTo>
                <a:cubicBezTo>
                  <a:pt x="3278" y="10700"/>
                  <a:pt x="2785" y="11321"/>
                  <a:pt x="2271" y="11974"/>
                </a:cubicBezTo>
                <a:cubicBezTo>
                  <a:pt x="2078" y="12221"/>
                  <a:pt x="1875" y="12478"/>
                  <a:pt x="1682" y="12735"/>
                </a:cubicBezTo>
                <a:cubicBezTo>
                  <a:pt x="686" y="14084"/>
                  <a:pt x="247" y="15241"/>
                  <a:pt x="322" y="16397"/>
                </a:cubicBezTo>
                <a:cubicBezTo>
                  <a:pt x="440" y="18464"/>
                  <a:pt x="2282" y="19974"/>
                  <a:pt x="4027" y="20403"/>
                </a:cubicBezTo>
                <a:cubicBezTo>
                  <a:pt x="4531" y="20531"/>
                  <a:pt x="5067" y="20584"/>
                  <a:pt x="5624" y="20584"/>
                </a:cubicBezTo>
                <a:cubicBezTo>
                  <a:pt x="6695" y="20584"/>
                  <a:pt x="7862" y="20360"/>
                  <a:pt x="9286" y="19889"/>
                </a:cubicBezTo>
                <a:cubicBezTo>
                  <a:pt x="12124" y="18935"/>
                  <a:pt x="14073" y="17618"/>
                  <a:pt x="15241" y="15862"/>
                </a:cubicBezTo>
                <a:cubicBezTo>
                  <a:pt x="16622" y="13806"/>
                  <a:pt x="16836" y="10550"/>
                  <a:pt x="14813" y="8665"/>
                </a:cubicBezTo>
                <a:cubicBezTo>
                  <a:pt x="13934" y="7861"/>
                  <a:pt x="12852" y="7476"/>
                  <a:pt x="11814" y="7101"/>
                </a:cubicBezTo>
                <a:cubicBezTo>
                  <a:pt x="11428" y="6962"/>
                  <a:pt x="11074" y="6844"/>
                  <a:pt x="10732" y="6694"/>
                </a:cubicBezTo>
                <a:cubicBezTo>
                  <a:pt x="9650" y="6233"/>
                  <a:pt x="8504" y="5366"/>
                  <a:pt x="8537" y="4274"/>
                </a:cubicBezTo>
                <a:cubicBezTo>
                  <a:pt x="8537" y="4017"/>
                  <a:pt x="8558" y="3770"/>
                  <a:pt x="8580" y="3535"/>
                </a:cubicBezTo>
                <a:cubicBezTo>
                  <a:pt x="8675" y="2496"/>
                  <a:pt x="8772" y="1425"/>
                  <a:pt x="7176" y="514"/>
                </a:cubicBezTo>
                <a:cubicBezTo>
                  <a:pt x="6534" y="161"/>
                  <a:pt x="5966" y="0"/>
                  <a:pt x="5313" y="0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 rot="10598620">
            <a:off x="6040185" y="-2832554"/>
            <a:ext cx="4870178" cy="5765678"/>
          </a:xfrm>
          <a:custGeom>
            <a:avLst/>
            <a:gdLst/>
            <a:ahLst/>
            <a:cxnLst/>
            <a:rect l="l" t="t" r="r" b="b"/>
            <a:pathLst>
              <a:path w="16205" h="19185" extrusionOk="0">
                <a:moveTo>
                  <a:pt x="5506" y="1"/>
                </a:moveTo>
                <a:cubicBezTo>
                  <a:pt x="5275" y="1"/>
                  <a:pt x="5033" y="26"/>
                  <a:pt x="4767" y="72"/>
                </a:cubicBezTo>
                <a:cubicBezTo>
                  <a:pt x="3021" y="371"/>
                  <a:pt x="1" y="1892"/>
                  <a:pt x="1479" y="4163"/>
                </a:cubicBezTo>
                <a:cubicBezTo>
                  <a:pt x="2111" y="5148"/>
                  <a:pt x="3492" y="5373"/>
                  <a:pt x="4242" y="6262"/>
                </a:cubicBezTo>
                <a:cubicBezTo>
                  <a:pt x="4992" y="7161"/>
                  <a:pt x="4917" y="8522"/>
                  <a:pt x="4435" y="9582"/>
                </a:cubicBezTo>
                <a:cubicBezTo>
                  <a:pt x="3953" y="10642"/>
                  <a:pt x="3139" y="11509"/>
                  <a:pt x="2443" y="12452"/>
                </a:cubicBezTo>
                <a:cubicBezTo>
                  <a:pt x="1747" y="13384"/>
                  <a:pt x="1147" y="14487"/>
                  <a:pt x="1211" y="15655"/>
                </a:cubicBezTo>
                <a:cubicBezTo>
                  <a:pt x="1307" y="17304"/>
                  <a:pt x="2785" y="18632"/>
                  <a:pt x="4392" y="19017"/>
                </a:cubicBezTo>
                <a:cubicBezTo>
                  <a:pt x="4865" y="19134"/>
                  <a:pt x="5346" y="19185"/>
                  <a:pt x="5829" y="19185"/>
                </a:cubicBezTo>
                <a:cubicBezTo>
                  <a:pt x="6985" y="19185"/>
                  <a:pt x="8154" y="18895"/>
                  <a:pt x="9265" y="18525"/>
                </a:cubicBezTo>
                <a:cubicBezTo>
                  <a:pt x="11428" y="17796"/>
                  <a:pt x="13581" y="16683"/>
                  <a:pt x="14856" y="14776"/>
                </a:cubicBezTo>
                <a:cubicBezTo>
                  <a:pt x="16119" y="12870"/>
                  <a:pt x="16205" y="10043"/>
                  <a:pt x="14523" y="8479"/>
                </a:cubicBezTo>
                <a:cubicBezTo>
                  <a:pt x="13474" y="7504"/>
                  <a:pt x="11985" y="7204"/>
                  <a:pt x="10657" y="6637"/>
                </a:cubicBezTo>
                <a:cubicBezTo>
                  <a:pt x="9329" y="6080"/>
                  <a:pt x="7990" y="4988"/>
                  <a:pt x="8023" y="3553"/>
                </a:cubicBezTo>
                <a:cubicBezTo>
                  <a:pt x="8066" y="2096"/>
                  <a:pt x="8515" y="1271"/>
                  <a:pt x="7026" y="425"/>
                </a:cubicBezTo>
                <a:cubicBezTo>
                  <a:pt x="6491" y="128"/>
                  <a:pt x="6029" y="1"/>
                  <a:pt x="5506" y="1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637050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963800" y="2283575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963800" y="1842525"/>
            <a:ext cx="3362400" cy="3567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400">
                <a:solidFill>
                  <a:schemeClr val="accent6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3" hasCustomPrompt="1"/>
          </p:nvPr>
        </p:nvSpPr>
        <p:spPr>
          <a:xfrm>
            <a:off x="1950950" y="1241200"/>
            <a:ext cx="1388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4817800" y="2283575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4817800" y="1842525"/>
            <a:ext cx="3362400" cy="3567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400">
                <a:solidFill>
                  <a:schemeClr val="accent6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6" hasCustomPrompt="1"/>
          </p:nvPr>
        </p:nvSpPr>
        <p:spPr>
          <a:xfrm>
            <a:off x="5804950" y="1241200"/>
            <a:ext cx="1388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963800" y="4070400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963800" y="3629350"/>
            <a:ext cx="3362400" cy="3567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400">
                <a:solidFill>
                  <a:schemeClr val="accent6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1950950" y="3028038"/>
            <a:ext cx="1388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3"/>
          </p:nvPr>
        </p:nvSpPr>
        <p:spPr>
          <a:xfrm>
            <a:off x="4817800" y="4070400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4"/>
          </p:nvPr>
        </p:nvSpPr>
        <p:spPr>
          <a:xfrm>
            <a:off x="4817800" y="3629350"/>
            <a:ext cx="3362400" cy="3567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400">
                <a:solidFill>
                  <a:schemeClr val="accent6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65950" y="3028038"/>
            <a:ext cx="1466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/>
          <p:nvPr/>
        </p:nvSpPr>
        <p:spPr>
          <a:xfrm rot="-201380">
            <a:off x="-512032" y="200752"/>
            <a:ext cx="5060116" cy="6186420"/>
          </a:xfrm>
          <a:custGeom>
            <a:avLst/>
            <a:gdLst/>
            <a:ahLst/>
            <a:cxnLst/>
            <a:rect l="l" t="t" r="r" b="b"/>
            <a:pathLst>
              <a:path w="16837" h="20585" extrusionOk="0">
                <a:moveTo>
                  <a:pt x="5313" y="322"/>
                </a:moveTo>
                <a:cubicBezTo>
                  <a:pt x="5902" y="322"/>
                  <a:pt x="6426" y="472"/>
                  <a:pt x="7016" y="804"/>
                </a:cubicBezTo>
                <a:cubicBezTo>
                  <a:pt x="8430" y="1597"/>
                  <a:pt x="8354" y="2485"/>
                  <a:pt x="8258" y="3503"/>
                </a:cubicBezTo>
                <a:cubicBezTo>
                  <a:pt x="8237" y="3749"/>
                  <a:pt x="8215" y="3996"/>
                  <a:pt x="8215" y="4263"/>
                </a:cubicBezTo>
                <a:cubicBezTo>
                  <a:pt x="8183" y="5516"/>
                  <a:pt x="9425" y="6502"/>
                  <a:pt x="10614" y="6994"/>
                </a:cubicBezTo>
                <a:cubicBezTo>
                  <a:pt x="10957" y="7144"/>
                  <a:pt x="11321" y="7273"/>
                  <a:pt x="11696" y="7401"/>
                </a:cubicBezTo>
                <a:cubicBezTo>
                  <a:pt x="12713" y="7765"/>
                  <a:pt x="13763" y="8140"/>
                  <a:pt x="14587" y="8911"/>
                </a:cubicBezTo>
                <a:cubicBezTo>
                  <a:pt x="16483" y="10667"/>
                  <a:pt x="16279" y="13741"/>
                  <a:pt x="14973" y="15691"/>
                </a:cubicBezTo>
                <a:cubicBezTo>
                  <a:pt x="13849" y="17383"/>
                  <a:pt x="11953" y="18657"/>
                  <a:pt x="9190" y="19578"/>
                </a:cubicBezTo>
                <a:cubicBezTo>
                  <a:pt x="7797" y="20049"/>
                  <a:pt x="6662" y="20263"/>
                  <a:pt x="5624" y="20263"/>
                </a:cubicBezTo>
                <a:cubicBezTo>
                  <a:pt x="5098" y="20263"/>
                  <a:pt x="4584" y="20210"/>
                  <a:pt x="4113" y="20092"/>
                </a:cubicBezTo>
                <a:cubicBezTo>
                  <a:pt x="2475" y="19696"/>
                  <a:pt x="750" y="18293"/>
                  <a:pt x="643" y="16376"/>
                </a:cubicBezTo>
                <a:cubicBezTo>
                  <a:pt x="579" y="15305"/>
                  <a:pt x="986" y="14213"/>
                  <a:pt x="1940" y="12927"/>
                </a:cubicBezTo>
                <a:cubicBezTo>
                  <a:pt x="2132" y="12670"/>
                  <a:pt x="2325" y="12424"/>
                  <a:pt x="2518" y="12178"/>
                </a:cubicBezTo>
                <a:cubicBezTo>
                  <a:pt x="3053" y="11503"/>
                  <a:pt x="3567" y="10860"/>
                  <a:pt x="3899" y="10121"/>
                </a:cubicBezTo>
                <a:cubicBezTo>
                  <a:pt x="4274" y="9308"/>
                  <a:pt x="4456" y="8044"/>
                  <a:pt x="3760" y="7208"/>
                </a:cubicBezTo>
                <a:cubicBezTo>
                  <a:pt x="3449" y="6844"/>
                  <a:pt x="3010" y="6598"/>
                  <a:pt x="2539" y="6341"/>
                </a:cubicBezTo>
                <a:cubicBezTo>
                  <a:pt x="1961" y="6009"/>
                  <a:pt x="1361" y="5677"/>
                  <a:pt x="976" y="5077"/>
                </a:cubicBezTo>
                <a:cubicBezTo>
                  <a:pt x="354" y="4113"/>
                  <a:pt x="483" y="3320"/>
                  <a:pt x="697" y="2828"/>
                </a:cubicBezTo>
                <a:cubicBezTo>
                  <a:pt x="965" y="2207"/>
                  <a:pt x="1543" y="1628"/>
                  <a:pt x="2368" y="1168"/>
                </a:cubicBezTo>
                <a:cubicBezTo>
                  <a:pt x="3021" y="804"/>
                  <a:pt x="3803" y="526"/>
                  <a:pt x="4510" y="397"/>
                </a:cubicBezTo>
                <a:cubicBezTo>
                  <a:pt x="4810" y="343"/>
                  <a:pt x="5067" y="322"/>
                  <a:pt x="5313" y="322"/>
                </a:cubicBezTo>
                <a:close/>
                <a:moveTo>
                  <a:pt x="5313" y="0"/>
                </a:moveTo>
                <a:cubicBezTo>
                  <a:pt x="5045" y="0"/>
                  <a:pt x="4767" y="22"/>
                  <a:pt x="4456" y="76"/>
                </a:cubicBezTo>
                <a:cubicBezTo>
                  <a:pt x="3706" y="204"/>
                  <a:pt x="2892" y="504"/>
                  <a:pt x="2207" y="890"/>
                </a:cubicBezTo>
                <a:cubicBezTo>
                  <a:pt x="1329" y="1382"/>
                  <a:pt x="697" y="2004"/>
                  <a:pt x="397" y="2689"/>
                </a:cubicBezTo>
                <a:cubicBezTo>
                  <a:pt x="151" y="3267"/>
                  <a:pt x="1" y="4177"/>
                  <a:pt x="697" y="5248"/>
                </a:cubicBezTo>
                <a:cubicBezTo>
                  <a:pt x="1136" y="5912"/>
                  <a:pt x="1768" y="6276"/>
                  <a:pt x="2389" y="6619"/>
                </a:cubicBezTo>
                <a:cubicBezTo>
                  <a:pt x="2828" y="6866"/>
                  <a:pt x="3246" y="7101"/>
                  <a:pt x="3503" y="7423"/>
                </a:cubicBezTo>
                <a:cubicBezTo>
                  <a:pt x="4113" y="8140"/>
                  <a:pt x="3932" y="9254"/>
                  <a:pt x="3599" y="9993"/>
                </a:cubicBezTo>
                <a:cubicBezTo>
                  <a:pt x="3278" y="10700"/>
                  <a:pt x="2785" y="11321"/>
                  <a:pt x="2271" y="11974"/>
                </a:cubicBezTo>
                <a:cubicBezTo>
                  <a:pt x="2078" y="12221"/>
                  <a:pt x="1875" y="12478"/>
                  <a:pt x="1682" y="12735"/>
                </a:cubicBezTo>
                <a:cubicBezTo>
                  <a:pt x="686" y="14084"/>
                  <a:pt x="247" y="15241"/>
                  <a:pt x="322" y="16397"/>
                </a:cubicBezTo>
                <a:cubicBezTo>
                  <a:pt x="440" y="18464"/>
                  <a:pt x="2282" y="19974"/>
                  <a:pt x="4027" y="20403"/>
                </a:cubicBezTo>
                <a:cubicBezTo>
                  <a:pt x="4531" y="20531"/>
                  <a:pt x="5067" y="20584"/>
                  <a:pt x="5624" y="20584"/>
                </a:cubicBezTo>
                <a:cubicBezTo>
                  <a:pt x="6695" y="20584"/>
                  <a:pt x="7862" y="20360"/>
                  <a:pt x="9286" y="19889"/>
                </a:cubicBezTo>
                <a:cubicBezTo>
                  <a:pt x="12124" y="18935"/>
                  <a:pt x="14073" y="17618"/>
                  <a:pt x="15241" y="15862"/>
                </a:cubicBezTo>
                <a:cubicBezTo>
                  <a:pt x="16622" y="13806"/>
                  <a:pt x="16836" y="10550"/>
                  <a:pt x="14813" y="8665"/>
                </a:cubicBezTo>
                <a:cubicBezTo>
                  <a:pt x="13934" y="7861"/>
                  <a:pt x="12852" y="7476"/>
                  <a:pt x="11814" y="7101"/>
                </a:cubicBezTo>
                <a:cubicBezTo>
                  <a:pt x="11428" y="6962"/>
                  <a:pt x="11074" y="6844"/>
                  <a:pt x="10732" y="6694"/>
                </a:cubicBezTo>
                <a:cubicBezTo>
                  <a:pt x="9650" y="6233"/>
                  <a:pt x="8504" y="5366"/>
                  <a:pt x="8537" y="4274"/>
                </a:cubicBezTo>
                <a:cubicBezTo>
                  <a:pt x="8537" y="4017"/>
                  <a:pt x="8558" y="3770"/>
                  <a:pt x="8580" y="3535"/>
                </a:cubicBezTo>
                <a:cubicBezTo>
                  <a:pt x="8675" y="2496"/>
                  <a:pt x="8772" y="1425"/>
                  <a:pt x="7176" y="514"/>
                </a:cubicBezTo>
                <a:cubicBezTo>
                  <a:pt x="6534" y="161"/>
                  <a:pt x="5966" y="0"/>
                  <a:pt x="5313" y="0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4"/>
          <p:cNvSpPr/>
          <p:nvPr/>
        </p:nvSpPr>
        <p:spPr>
          <a:xfrm rot="-201380">
            <a:off x="-569772" y="420076"/>
            <a:ext cx="4870178" cy="5765678"/>
          </a:xfrm>
          <a:custGeom>
            <a:avLst/>
            <a:gdLst/>
            <a:ahLst/>
            <a:cxnLst/>
            <a:rect l="l" t="t" r="r" b="b"/>
            <a:pathLst>
              <a:path w="16205" h="19185" extrusionOk="0">
                <a:moveTo>
                  <a:pt x="5506" y="1"/>
                </a:moveTo>
                <a:cubicBezTo>
                  <a:pt x="5275" y="1"/>
                  <a:pt x="5033" y="26"/>
                  <a:pt x="4767" y="72"/>
                </a:cubicBezTo>
                <a:cubicBezTo>
                  <a:pt x="3021" y="371"/>
                  <a:pt x="1" y="1892"/>
                  <a:pt x="1479" y="4163"/>
                </a:cubicBezTo>
                <a:cubicBezTo>
                  <a:pt x="2111" y="5148"/>
                  <a:pt x="3492" y="5373"/>
                  <a:pt x="4242" y="6262"/>
                </a:cubicBezTo>
                <a:cubicBezTo>
                  <a:pt x="4992" y="7161"/>
                  <a:pt x="4917" y="8522"/>
                  <a:pt x="4435" y="9582"/>
                </a:cubicBezTo>
                <a:cubicBezTo>
                  <a:pt x="3953" y="10642"/>
                  <a:pt x="3139" y="11509"/>
                  <a:pt x="2443" y="12452"/>
                </a:cubicBezTo>
                <a:cubicBezTo>
                  <a:pt x="1747" y="13384"/>
                  <a:pt x="1147" y="14487"/>
                  <a:pt x="1211" y="15655"/>
                </a:cubicBezTo>
                <a:cubicBezTo>
                  <a:pt x="1307" y="17304"/>
                  <a:pt x="2785" y="18632"/>
                  <a:pt x="4392" y="19017"/>
                </a:cubicBezTo>
                <a:cubicBezTo>
                  <a:pt x="4865" y="19134"/>
                  <a:pt x="5346" y="19185"/>
                  <a:pt x="5829" y="19185"/>
                </a:cubicBezTo>
                <a:cubicBezTo>
                  <a:pt x="6985" y="19185"/>
                  <a:pt x="8154" y="18895"/>
                  <a:pt x="9265" y="18525"/>
                </a:cubicBezTo>
                <a:cubicBezTo>
                  <a:pt x="11428" y="17796"/>
                  <a:pt x="13581" y="16683"/>
                  <a:pt x="14856" y="14776"/>
                </a:cubicBezTo>
                <a:cubicBezTo>
                  <a:pt x="16119" y="12870"/>
                  <a:pt x="16205" y="10043"/>
                  <a:pt x="14523" y="8479"/>
                </a:cubicBezTo>
                <a:cubicBezTo>
                  <a:pt x="13474" y="7504"/>
                  <a:pt x="11985" y="7204"/>
                  <a:pt x="10657" y="6637"/>
                </a:cubicBezTo>
                <a:cubicBezTo>
                  <a:pt x="9329" y="6080"/>
                  <a:pt x="7990" y="4988"/>
                  <a:pt x="8023" y="3553"/>
                </a:cubicBezTo>
                <a:cubicBezTo>
                  <a:pt x="8066" y="2096"/>
                  <a:pt x="8515" y="1271"/>
                  <a:pt x="7026" y="425"/>
                </a:cubicBezTo>
                <a:cubicBezTo>
                  <a:pt x="6491" y="128"/>
                  <a:pt x="6029" y="1"/>
                  <a:pt x="5506" y="1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"/>
          <p:cNvSpPr/>
          <p:nvPr/>
        </p:nvSpPr>
        <p:spPr>
          <a:xfrm rot="-5601380">
            <a:off x="4821900" y="-3591566"/>
            <a:ext cx="5060116" cy="6186420"/>
          </a:xfrm>
          <a:custGeom>
            <a:avLst/>
            <a:gdLst/>
            <a:ahLst/>
            <a:cxnLst/>
            <a:rect l="l" t="t" r="r" b="b"/>
            <a:pathLst>
              <a:path w="16837" h="20585" extrusionOk="0">
                <a:moveTo>
                  <a:pt x="5313" y="322"/>
                </a:moveTo>
                <a:cubicBezTo>
                  <a:pt x="5902" y="322"/>
                  <a:pt x="6426" y="472"/>
                  <a:pt x="7016" y="804"/>
                </a:cubicBezTo>
                <a:cubicBezTo>
                  <a:pt x="8430" y="1597"/>
                  <a:pt x="8354" y="2485"/>
                  <a:pt x="8258" y="3503"/>
                </a:cubicBezTo>
                <a:cubicBezTo>
                  <a:pt x="8237" y="3749"/>
                  <a:pt x="8215" y="3996"/>
                  <a:pt x="8215" y="4263"/>
                </a:cubicBezTo>
                <a:cubicBezTo>
                  <a:pt x="8183" y="5516"/>
                  <a:pt x="9425" y="6502"/>
                  <a:pt x="10614" y="6994"/>
                </a:cubicBezTo>
                <a:cubicBezTo>
                  <a:pt x="10957" y="7144"/>
                  <a:pt x="11321" y="7273"/>
                  <a:pt x="11696" y="7401"/>
                </a:cubicBezTo>
                <a:cubicBezTo>
                  <a:pt x="12713" y="7765"/>
                  <a:pt x="13763" y="8140"/>
                  <a:pt x="14587" y="8911"/>
                </a:cubicBezTo>
                <a:cubicBezTo>
                  <a:pt x="16483" y="10667"/>
                  <a:pt x="16279" y="13741"/>
                  <a:pt x="14973" y="15691"/>
                </a:cubicBezTo>
                <a:cubicBezTo>
                  <a:pt x="13849" y="17383"/>
                  <a:pt x="11953" y="18657"/>
                  <a:pt x="9190" y="19578"/>
                </a:cubicBezTo>
                <a:cubicBezTo>
                  <a:pt x="7797" y="20049"/>
                  <a:pt x="6662" y="20263"/>
                  <a:pt x="5624" y="20263"/>
                </a:cubicBezTo>
                <a:cubicBezTo>
                  <a:pt x="5098" y="20263"/>
                  <a:pt x="4584" y="20210"/>
                  <a:pt x="4113" y="20092"/>
                </a:cubicBezTo>
                <a:cubicBezTo>
                  <a:pt x="2475" y="19696"/>
                  <a:pt x="750" y="18293"/>
                  <a:pt x="643" y="16376"/>
                </a:cubicBezTo>
                <a:cubicBezTo>
                  <a:pt x="579" y="15305"/>
                  <a:pt x="986" y="14213"/>
                  <a:pt x="1940" y="12927"/>
                </a:cubicBezTo>
                <a:cubicBezTo>
                  <a:pt x="2132" y="12670"/>
                  <a:pt x="2325" y="12424"/>
                  <a:pt x="2518" y="12178"/>
                </a:cubicBezTo>
                <a:cubicBezTo>
                  <a:pt x="3053" y="11503"/>
                  <a:pt x="3567" y="10860"/>
                  <a:pt x="3899" y="10121"/>
                </a:cubicBezTo>
                <a:cubicBezTo>
                  <a:pt x="4274" y="9308"/>
                  <a:pt x="4456" y="8044"/>
                  <a:pt x="3760" y="7208"/>
                </a:cubicBezTo>
                <a:cubicBezTo>
                  <a:pt x="3449" y="6844"/>
                  <a:pt x="3010" y="6598"/>
                  <a:pt x="2539" y="6341"/>
                </a:cubicBezTo>
                <a:cubicBezTo>
                  <a:pt x="1961" y="6009"/>
                  <a:pt x="1361" y="5677"/>
                  <a:pt x="976" y="5077"/>
                </a:cubicBezTo>
                <a:cubicBezTo>
                  <a:pt x="354" y="4113"/>
                  <a:pt x="483" y="3320"/>
                  <a:pt x="697" y="2828"/>
                </a:cubicBezTo>
                <a:cubicBezTo>
                  <a:pt x="965" y="2207"/>
                  <a:pt x="1543" y="1628"/>
                  <a:pt x="2368" y="1168"/>
                </a:cubicBezTo>
                <a:cubicBezTo>
                  <a:pt x="3021" y="804"/>
                  <a:pt x="3803" y="526"/>
                  <a:pt x="4510" y="397"/>
                </a:cubicBezTo>
                <a:cubicBezTo>
                  <a:pt x="4810" y="343"/>
                  <a:pt x="5067" y="322"/>
                  <a:pt x="5313" y="322"/>
                </a:cubicBezTo>
                <a:close/>
                <a:moveTo>
                  <a:pt x="5313" y="0"/>
                </a:moveTo>
                <a:cubicBezTo>
                  <a:pt x="5045" y="0"/>
                  <a:pt x="4767" y="22"/>
                  <a:pt x="4456" y="76"/>
                </a:cubicBezTo>
                <a:cubicBezTo>
                  <a:pt x="3706" y="204"/>
                  <a:pt x="2892" y="504"/>
                  <a:pt x="2207" y="890"/>
                </a:cubicBezTo>
                <a:cubicBezTo>
                  <a:pt x="1329" y="1382"/>
                  <a:pt x="697" y="2004"/>
                  <a:pt x="397" y="2689"/>
                </a:cubicBezTo>
                <a:cubicBezTo>
                  <a:pt x="151" y="3267"/>
                  <a:pt x="1" y="4177"/>
                  <a:pt x="697" y="5248"/>
                </a:cubicBezTo>
                <a:cubicBezTo>
                  <a:pt x="1136" y="5912"/>
                  <a:pt x="1768" y="6276"/>
                  <a:pt x="2389" y="6619"/>
                </a:cubicBezTo>
                <a:cubicBezTo>
                  <a:pt x="2828" y="6866"/>
                  <a:pt x="3246" y="7101"/>
                  <a:pt x="3503" y="7423"/>
                </a:cubicBezTo>
                <a:cubicBezTo>
                  <a:pt x="4113" y="8140"/>
                  <a:pt x="3932" y="9254"/>
                  <a:pt x="3599" y="9993"/>
                </a:cubicBezTo>
                <a:cubicBezTo>
                  <a:pt x="3278" y="10700"/>
                  <a:pt x="2785" y="11321"/>
                  <a:pt x="2271" y="11974"/>
                </a:cubicBezTo>
                <a:cubicBezTo>
                  <a:pt x="2078" y="12221"/>
                  <a:pt x="1875" y="12478"/>
                  <a:pt x="1682" y="12735"/>
                </a:cubicBezTo>
                <a:cubicBezTo>
                  <a:pt x="686" y="14084"/>
                  <a:pt x="247" y="15241"/>
                  <a:pt x="322" y="16397"/>
                </a:cubicBezTo>
                <a:cubicBezTo>
                  <a:pt x="440" y="18464"/>
                  <a:pt x="2282" y="19974"/>
                  <a:pt x="4027" y="20403"/>
                </a:cubicBezTo>
                <a:cubicBezTo>
                  <a:pt x="4531" y="20531"/>
                  <a:pt x="5067" y="20584"/>
                  <a:pt x="5624" y="20584"/>
                </a:cubicBezTo>
                <a:cubicBezTo>
                  <a:pt x="6695" y="20584"/>
                  <a:pt x="7862" y="20360"/>
                  <a:pt x="9286" y="19889"/>
                </a:cubicBezTo>
                <a:cubicBezTo>
                  <a:pt x="12124" y="18935"/>
                  <a:pt x="14073" y="17618"/>
                  <a:pt x="15241" y="15862"/>
                </a:cubicBezTo>
                <a:cubicBezTo>
                  <a:pt x="16622" y="13806"/>
                  <a:pt x="16836" y="10550"/>
                  <a:pt x="14813" y="8665"/>
                </a:cubicBezTo>
                <a:cubicBezTo>
                  <a:pt x="13934" y="7861"/>
                  <a:pt x="12852" y="7476"/>
                  <a:pt x="11814" y="7101"/>
                </a:cubicBezTo>
                <a:cubicBezTo>
                  <a:pt x="11428" y="6962"/>
                  <a:pt x="11074" y="6844"/>
                  <a:pt x="10732" y="6694"/>
                </a:cubicBezTo>
                <a:cubicBezTo>
                  <a:pt x="9650" y="6233"/>
                  <a:pt x="8504" y="5366"/>
                  <a:pt x="8537" y="4274"/>
                </a:cubicBezTo>
                <a:cubicBezTo>
                  <a:pt x="8537" y="4017"/>
                  <a:pt x="8558" y="3770"/>
                  <a:pt x="8580" y="3535"/>
                </a:cubicBezTo>
                <a:cubicBezTo>
                  <a:pt x="8675" y="2496"/>
                  <a:pt x="8772" y="1425"/>
                  <a:pt x="7176" y="514"/>
                </a:cubicBezTo>
                <a:cubicBezTo>
                  <a:pt x="6534" y="161"/>
                  <a:pt x="5966" y="0"/>
                  <a:pt x="5313" y="0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4"/>
          <p:cNvSpPr/>
          <p:nvPr/>
        </p:nvSpPr>
        <p:spPr>
          <a:xfrm rot="-5601380">
            <a:off x="4925822" y="-3228485"/>
            <a:ext cx="4870178" cy="5765678"/>
          </a:xfrm>
          <a:custGeom>
            <a:avLst/>
            <a:gdLst/>
            <a:ahLst/>
            <a:cxnLst/>
            <a:rect l="l" t="t" r="r" b="b"/>
            <a:pathLst>
              <a:path w="16205" h="19185" extrusionOk="0">
                <a:moveTo>
                  <a:pt x="5506" y="1"/>
                </a:moveTo>
                <a:cubicBezTo>
                  <a:pt x="5275" y="1"/>
                  <a:pt x="5033" y="26"/>
                  <a:pt x="4767" y="72"/>
                </a:cubicBezTo>
                <a:cubicBezTo>
                  <a:pt x="3021" y="371"/>
                  <a:pt x="1" y="1892"/>
                  <a:pt x="1479" y="4163"/>
                </a:cubicBezTo>
                <a:cubicBezTo>
                  <a:pt x="2111" y="5148"/>
                  <a:pt x="3492" y="5373"/>
                  <a:pt x="4242" y="6262"/>
                </a:cubicBezTo>
                <a:cubicBezTo>
                  <a:pt x="4992" y="7161"/>
                  <a:pt x="4917" y="8522"/>
                  <a:pt x="4435" y="9582"/>
                </a:cubicBezTo>
                <a:cubicBezTo>
                  <a:pt x="3953" y="10642"/>
                  <a:pt x="3139" y="11509"/>
                  <a:pt x="2443" y="12452"/>
                </a:cubicBezTo>
                <a:cubicBezTo>
                  <a:pt x="1747" y="13384"/>
                  <a:pt x="1147" y="14487"/>
                  <a:pt x="1211" y="15655"/>
                </a:cubicBezTo>
                <a:cubicBezTo>
                  <a:pt x="1307" y="17304"/>
                  <a:pt x="2785" y="18632"/>
                  <a:pt x="4392" y="19017"/>
                </a:cubicBezTo>
                <a:cubicBezTo>
                  <a:pt x="4865" y="19134"/>
                  <a:pt x="5346" y="19185"/>
                  <a:pt x="5829" y="19185"/>
                </a:cubicBezTo>
                <a:cubicBezTo>
                  <a:pt x="6985" y="19185"/>
                  <a:pt x="8154" y="18895"/>
                  <a:pt x="9265" y="18525"/>
                </a:cubicBezTo>
                <a:cubicBezTo>
                  <a:pt x="11428" y="17796"/>
                  <a:pt x="13581" y="16683"/>
                  <a:pt x="14856" y="14776"/>
                </a:cubicBezTo>
                <a:cubicBezTo>
                  <a:pt x="16119" y="12870"/>
                  <a:pt x="16205" y="10043"/>
                  <a:pt x="14523" y="8479"/>
                </a:cubicBezTo>
                <a:cubicBezTo>
                  <a:pt x="13474" y="7504"/>
                  <a:pt x="11985" y="7204"/>
                  <a:pt x="10657" y="6637"/>
                </a:cubicBezTo>
                <a:cubicBezTo>
                  <a:pt x="9329" y="6080"/>
                  <a:pt x="7990" y="4988"/>
                  <a:pt x="8023" y="3553"/>
                </a:cubicBezTo>
                <a:cubicBezTo>
                  <a:pt x="8066" y="2096"/>
                  <a:pt x="8515" y="1271"/>
                  <a:pt x="7026" y="425"/>
                </a:cubicBezTo>
                <a:cubicBezTo>
                  <a:pt x="6491" y="128"/>
                  <a:pt x="6029" y="1"/>
                  <a:pt x="5506" y="1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/>
          <p:nvPr/>
        </p:nvSpPr>
        <p:spPr>
          <a:xfrm rot="-201387">
            <a:off x="6996158" y="763319"/>
            <a:ext cx="4159097" cy="5084829"/>
          </a:xfrm>
          <a:custGeom>
            <a:avLst/>
            <a:gdLst/>
            <a:ahLst/>
            <a:cxnLst/>
            <a:rect l="l" t="t" r="r" b="b"/>
            <a:pathLst>
              <a:path w="16837" h="20585" extrusionOk="0">
                <a:moveTo>
                  <a:pt x="5313" y="322"/>
                </a:moveTo>
                <a:cubicBezTo>
                  <a:pt x="5902" y="322"/>
                  <a:pt x="6426" y="472"/>
                  <a:pt x="7016" y="804"/>
                </a:cubicBezTo>
                <a:cubicBezTo>
                  <a:pt x="8430" y="1597"/>
                  <a:pt x="8354" y="2485"/>
                  <a:pt x="8258" y="3503"/>
                </a:cubicBezTo>
                <a:cubicBezTo>
                  <a:pt x="8237" y="3749"/>
                  <a:pt x="8215" y="3996"/>
                  <a:pt x="8215" y="4263"/>
                </a:cubicBezTo>
                <a:cubicBezTo>
                  <a:pt x="8183" y="5516"/>
                  <a:pt x="9425" y="6502"/>
                  <a:pt x="10614" y="6994"/>
                </a:cubicBezTo>
                <a:cubicBezTo>
                  <a:pt x="10957" y="7144"/>
                  <a:pt x="11321" y="7273"/>
                  <a:pt x="11696" y="7401"/>
                </a:cubicBezTo>
                <a:cubicBezTo>
                  <a:pt x="12713" y="7765"/>
                  <a:pt x="13763" y="8140"/>
                  <a:pt x="14587" y="8911"/>
                </a:cubicBezTo>
                <a:cubicBezTo>
                  <a:pt x="16483" y="10667"/>
                  <a:pt x="16279" y="13741"/>
                  <a:pt x="14973" y="15691"/>
                </a:cubicBezTo>
                <a:cubicBezTo>
                  <a:pt x="13849" y="17383"/>
                  <a:pt x="11953" y="18657"/>
                  <a:pt x="9190" y="19578"/>
                </a:cubicBezTo>
                <a:cubicBezTo>
                  <a:pt x="7797" y="20049"/>
                  <a:pt x="6662" y="20263"/>
                  <a:pt x="5624" y="20263"/>
                </a:cubicBezTo>
                <a:cubicBezTo>
                  <a:pt x="5098" y="20263"/>
                  <a:pt x="4584" y="20210"/>
                  <a:pt x="4113" y="20092"/>
                </a:cubicBezTo>
                <a:cubicBezTo>
                  <a:pt x="2475" y="19696"/>
                  <a:pt x="750" y="18293"/>
                  <a:pt x="643" y="16376"/>
                </a:cubicBezTo>
                <a:cubicBezTo>
                  <a:pt x="579" y="15305"/>
                  <a:pt x="986" y="14213"/>
                  <a:pt x="1940" y="12927"/>
                </a:cubicBezTo>
                <a:cubicBezTo>
                  <a:pt x="2132" y="12670"/>
                  <a:pt x="2325" y="12424"/>
                  <a:pt x="2518" y="12178"/>
                </a:cubicBezTo>
                <a:cubicBezTo>
                  <a:pt x="3053" y="11503"/>
                  <a:pt x="3567" y="10860"/>
                  <a:pt x="3899" y="10121"/>
                </a:cubicBezTo>
                <a:cubicBezTo>
                  <a:pt x="4274" y="9308"/>
                  <a:pt x="4456" y="8044"/>
                  <a:pt x="3760" y="7208"/>
                </a:cubicBezTo>
                <a:cubicBezTo>
                  <a:pt x="3449" y="6844"/>
                  <a:pt x="3010" y="6598"/>
                  <a:pt x="2539" y="6341"/>
                </a:cubicBezTo>
                <a:cubicBezTo>
                  <a:pt x="1961" y="6009"/>
                  <a:pt x="1361" y="5677"/>
                  <a:pt x="976" y="5077"/>
                </a:cubicBezTo>
                <a:cubicBezTo>
                  <a:pt x="354" y="4113"/>
                  <a:pt x="483" y="3320"/>
                  <a:pt x="697" y="2828"/>
                </a:cubicBezTo>
                <a:cubicBezTo>
                  <a:pt x="965" y="2207"/>
                  <a:pt x="1543" y="1628"/>
                  <a:pt x="2368" y="1168"/>
                </a:cubicBezTo>
                <a:cubicBezTo>
                  <a:pt x="3021" y="804"/>
                  <a:pt x="3803" y="526"/>
                  <a:pt x="4510" y="397"/>
                </a:cubicBezTo>
                <a:cubicBezTo>
                  <a:pt x="4810" y="343"/>
                  <a:pt x="5067" y="322"/>
                  <a:pt x="5313" y="322"/>
                </a:cubicBezTo>
                <a:close/>
                <a:moveTo>
                  <a:pt x="5313" y="0"/>
                </a:moveTo>
                <a:cubicBezTo>
                  <a:pt x="5045" y="0"/>
                  <a:pt x="4767" y="22"/>
                  <a:pt x="4456" y="76"/>
                </a:cubicBezTo>
                <a:cubicBezTo>
                  <a:pt x="3706" y="204"/>
                  <a:pt x="2892" y="504"/>
                  <a:pt x="2207" y="890"/>
                </a:cubicBezTo>
                <a:cubicBezTo>
                  <a:pt x="1329" y="1382"/>
                  <a:pt x="697" y="2004"/>
                  <a:pt x="397" y="2689"/>
                </a:cubicBezTo>
                <a:cubicBezTo>
                  <a:pt x="151" y="3267"/>
                  <a:pt x="1" y="4177"/>
                  <a:pt x="697" y="5248"/>
                </a:cubicBezTo>
                <a:cubicBezTo>
                  <a:pt x="1136" y="5912"/>
                  <a:pt x="1768" y="6276"/>
                  <a:pt x="2389" y="6619"/>
                </a:cubicBezTo>
                <a:cubicBezTo>
                  <a:pt x="2828" y="6866"/>
                  <a:pt x="3246" y="7101"/>
                  <a:pt x="3503" y="7423"/>
                </a:cubicBezTo>
                <a:cubicBezTo>
                  <a:pt x="4113" y="8140"/>
                  <a:pt x="3932" y="9254"/>
                  <a:pt x="3599" y="9993"/>
                </a:cubicBezTo>
                <a:cubicBezTo>
                  <a:pt x="3278" y="10700"/>
                  <a:pt x="2785" y="11321"/>
                  <a:pt x="2271" y="11974"/>
                </a:cubicBezTo>
                <a:cubicBezTo>
                  <a:pt x="2078" y="12221"/>
                  <a:pt x="1875" y="12478"/>
                  <a:pt x="1682" y="12735"/>
                </a:cubicBezTo>
                <a:cubicBezTo>
                  <a:pt x="686" y="14084"/>
                  <a:pt x="247" y="15241"/>
                  <a:pt x="322" y="16397"/>
                </a:cubicBezTo>
                <a:cubicBezTo>
                  <a:pt x="440" y="18464"/>
                  <a:pt x="2282" y="19974"/>
                  <a:pt x="4027" y="20403"/>
                </a:cubicBezTo>
                <a:cubicBezTo>
                  <a:pt x="4531" y="20531"/>
                  <a:pt x="5067" y="20584"/>
                  <a:pt x="5624" y="20584"/>
                </a:cubicBezTo>
                <a:cubicBezTo>
                  <a:pt x="6695" y="20584"/>
                  <a:pt x="7862" y="20360"/>
                  <a:pt x="9286" y="19889"/>
                </a:cubicBezTo>
                <a:cubicBezTo>
                  <a:pt x="12124" y="18935"/>
                  <a:pt x="14073" y="17618"/>
                  <a:pt x="15241" y="15862"/>
                </a:cubicBezTo>
                <a:cubicBezTo>
                  <a:pt x="16622" y="13806"/>
                  <a:pt x="16836" y="10550"/>
                  <a:pt x="14813" y="8665"/>
                </a:cubicBezTo>
                <a:cubicBezTo>
                  <a:pt x="13934" y="7861"/>
                  <a:pt x="12852" y="7476"/>
                  <a:pt x="11814" y="7101"/>
                </a:cubicBezTo>
                <a:cubicBezTo>
                  <a:pt x="11428" y="6962"/>
                  <a:pt x="11074" y="6844"/>
                  <a:pt x="10732" y="6694"/>
                </a:cubicBezTo>
                <a:cubicBezTo>
                  <a:pt x="9650" y="6233"/>
                  <a:pt x="8504" y="5366"/>
                  <a:pt x="8537" y="4274"/>
                </a:cubicBezTo>
                <a:cubicBezTo>
                  <a:pt x="8537" y="4017"/>
                  <a:pt x="8558" y="3770"/>
                  <a:pt x="8580" y="3535"/>
                </a:cubicBezTo>
                <a:cubicBezTo>
                  <a:pt x="8675" y="2496"/>
                  <a:pt x="8772" y="1425"/>
                  <a:pt x="7176" y="514"/>
                </a:cubicBezTo>
                <a:cubicBezTo>
                  <a:pt x="6534" y="161"/>
                  <a:pt x="5966" y="0"/>
                  <a:pt x="5313" y="0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5"/>
          <p:cNvSpPr/>
          <p:nvPr/>
        </p:nvSpPr>
        <p:spPr>
          <a:xfrm rot="-201387">
            <a:off x="6948699" y="943589"/>
            <a:ext cx="4002979" cy="4739007"/>
          </a:xfrm>
          <a:custGeom>
            <a:avLst/>
            <a:gdLst/>
            <a:ahLst/>
            <a:cxnLst/>
            <a:rect l="l" t="t" r="r" b="b"/>
            <a:pathLst>
              <a:path w="16205" h="19185" extrusionOk="0">
                <a:moveTo>
                  <a:pt x="5506" y="1"/>
                </a:moveTo>
                <a:cubicBezTo>
                  <a:pt x="5275" y="1"/>
                  <a:pt x="5033" y="26"/>
                  <a:pt x="4767" y="72"/>
                </a:cubicBezTo>
                <a:cubicBezTo>
                  <a:pt x="3021" y="371"/>
                  <a:pt x="1" y="1892"/>
                  <a:pt x="1479" y="4163"/>
                </a:cubicBezTo>
                <a:cubicBezTo>
                  <a:pt x="2111" y="5148"/>
                  <a:pt x="3492" y="5373"/>
                  <a:pt x="4242" y="6262"/>
                </a:cubicBezTo>
                <a:cubicBezTo>
                  <a:pt x="4992" y="7161"/>
                  <a:pt x="4917" y="8522"/>
                  <a:pt x="4435" y="9582"/>
                </a:cubicBezTo>
                <a:cubicBezTo>
                  <a:pt x="3953" y="10642"/>
                  <a:pt x="3139" y="11509"/>
                  <a:pt x="2443" y="12452"/>
                </a:cubicBezTo>
                <a:cubicBezTo>
                  <a:pt x="1747" y="13384"/>
                  <a:pt x="1147" y="14487"/>
                  <a:pt x="1211" y="15655"/>
                </a:cubicBezTo>
                <a:cubicBezTo>
                  <a:pt x="1307" y="17304"/>
                  <a:pt x="2785" y="18632"/>
                  <a:pt x="4392" y="19017"/>
                </a:cubicBezTo>
                <a:cubicBezTo>
                  <a:pt x="4865" y="19134"/>
                  <a:pt x="5346" y="19185"/>
                  <a:pt x="5829" y="19185"/>
                </a:cubicBezTo>
                <a:cubicBezTo>
                  <a:pt x="6985" y="19185"/>
                  <a:pt x="8154" y="18895"/>
                  <a:pt x="9265" y="18525"/>
                </a:cubicBezTo>
                <a:cubicBezTo>
                  <a:pt x="11428" y="17796"/>
                  <a:pt x="13581" y="16683"/>
                  <a:pt x="14856" y="14776"/>
                </a:cubicBezTo>
                <a:cubicBezTo>
                  <a:pt x="16119" y="12870"/>
                  <a:pt x="16205" y="10043"/>
                  <a:pt x="14523" y="8479"/>
                </a:cubicBezTo>
                <a:cubicBezTo>
                  <a:pt x="13474" y="7504"/>
                  <a:pt x="11985" y="7204"/>
                  <a:pt x="10657" y="6637"/>
                </a:cubicBezTo>
                <a:cubicBezTo>
                  <a:pt x="9329" y="6080"/>
                  <a:pt x="7990" y="4988"/>
                  <a:pt x="8023" y="3553"/>
                </a:cubicBezTo>
                <a:cubicBezTo>
                  <a:pt x="8066" y="2096"/>
                  <a:pt x="8515" y="1271"/>
                  <a:pt x="7026" y="425"/>
                </a:cubicBezTo>
                <a:cubicBezTo>
                  <a:pt x="6491" y="128"/>
                  <a:pt x="6029" y="1"/>
                  <a:pt x="5506" y="1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"/>
          <p:cNvSpPr/>
          <p:nvPr/>
        </p:nvSpPr>
        <p:spPr>
          <a:xfrm rot="-5601387">
            <a:off x="-1501250" y="-1900222"/>
            <a:ext cx="4159097" cy="5084829"/>
          </a:xfrm>
          <a:custGeom>
            <a:avLst/>
            <a:gdLst/>
            <a:ahLst/>
            <a:cxnLst/>
            <a:rect l="l" t="t" r="r" b="b"/>
            <a:pathLst>
              <a:path w="16837" h="20585" extrusionOk="0">
                <a:moveTo>
                  <a:pt x="5313" y="322"/>
                </a:moveTo>
                <a:cubicBezTo>
                  <a:pt x="5902" y="322"/>
                  <a:pt x="6426" y="472"/>
                  <a:pt x="7016" y="804"/>
                </a:cubicBezTo>
                <a:cubicBezTo>
                  <a:pt x="8430" y="1597"/>
                  <a:pt x="8354" y="2485"/>
                  <a:pt x="8258" y="3503"/>
                </a:cubicBezTo>
                <a:cubicBezTo>
                  <a:pt x="8237" y="3749"/>
                  <a:pt x="8215" y="3996"/>
                  <a:pt x="8215" y="4263"/>
                </a:cubicBezTo>
                <a:cubicBezTo>
                  <a:pt x="8183" y="5516"/>
                  <a:pt x="9425" y="6502"/>
                  <a:pt x="10614" y="6994"/>
                </a:cubicBezTo>
                <a:cubicBezTo>
                  <a:pt x="10957" y="7144"/>
                  <a:pt x="11321" y="7273"/>
                  <a:pt x="11696" y="7401"/>
                </a:cubicBezTo>
                <a:cubicBezTo>
                  <a:pt x="12713" y="7765"/>
                  <a:pt x="13763" y="8140"/>
                  <a:pt x="14587" y="8911"/>
                </a:cubicBezTo>
                <a:cubicBezTo>
                  <a:pt x="16483" y="10667"/>
                  <a:pt x="16279" y="13741"/>
                  <a:pt x="14973" y="15691"/>
                </a:cubicBezTo>
                <a:cubicBezTo>
                  <a:pt x="13849" y="17383"/>
                  <a:pt x="11953" y="18657"/>
                  <a:pt x="9190" y="19578"/>
                </a:cubicBezTo>
                <a:cubicBezTo>
                  <a:pt x="7797" y="20049"/>
                  <a:pt x="6662" y="20263"/>
                  <a:pt x="5624" y="20263"/>
                </a:cubicBezTo>
                <a:cubicBezTo>
                  <a:pt x="5098" y="20263"/>
                  <a:pt x="4584" y="20210"/>
                  <a:pt x="4113" y="20092"/>
                </a:cubicBezTo>
                <a:cubicBezTo>
                  <a:pt x="2475" y="19696"/>
                  <a:pt x="750" y="18293"/>
                  <a:pt x="643" y="16376"/>
                </a:cubicBezTo>
                <a:cubicBezTo>
                  <a:pt x="579" y="15305"/>
                  <a:pt x="986" y="14213"/>
                  <a:pt x="1940" y="12927"/>
                </a:cubicBezTo>
                <a:cubicBezTo>
                  <a:pt x="2132" y="12670"/>
                  <a:pt x="2325" y="12424"/>
                  <a:pt x="2518" y="12178"/>
                </a:cubicBezTo>
                <a:cubicBezTo>
                  <a:pt x="3053" y="11503"/>
                  <a:pt x="3567" y="10860"/>
                  <a:pt x="3899" y="10121"/>
                </a:cubicBezTo>
                <a:cubicBezTo>
                  <a:pt x="4274" y="9308"/>
                  <a:pt x="4456" y="8044"/>
                  <a:pt x="3760" y="7208"/>
                </a:cubicBezTo>
                <a:cubicBezTo>
                  <a:pt x="3449" y="6844"/>
                  <a:pt x="3010" y="6598"/>
                  <a:pt x="2539" y="6341"/>
                </a:cubicBezTo>
                <a:cubicBezTo>
                  <a:pt x="1961" y="6009"/>
                  <a:pt x="1361" y="5677"/>
                  <a:pt x="976" y="5077"/>
                </a:cubicBezTo>
                <a:cubicBezTo>
                  <a:pt x="354" y="4113"/>
                  <a:pt x="483" y="3320"/>
                  <a:pt x="697" y="2828"/>
                </a:cubicBezTo>
                <a:cubicBezTo>
                  <a:pt x="965" y="2207"/>
                  <a:pt x="1543" y="1628"/>
                  <a:pt x="2368" y="1168"/>
                </a:cubicBezTo>
                <a:cubicBezTo>
                  <a:pt x="3021" y="804"/>
                  <a:pt x="3803" y="526"/>
                  <a:pt x="4510" y="397"/>
                </a:cubicBezTo>
                <a:cubicBezTo>
                  <a:pt x="4810" y="343"/>
                  <a:pt x="5067" y="322"/>
                  <a:pt x="5313" y="322"/>
                </a:cubicBezTo>
                <a:close/>
                <a:moveTo>
                  <a:pt x="5313" y="0"/>
                </a:moveTo>
                <a:cubicBezTo>
                  <a:pt x="5045" y="0"/>
                  <a:pt x="4767" y="22"/>
                  <a:pt x="4456" y="76"/>
                </a:cubicBezTo>
                <a:cubicBezTo>
                  <a:pt x="3706" y="204"/>
                  <a:pt x="2892" y="504"/>
                  <a:pt x="2207" y="890"/>
                </a:cubicBezTo>
                <a:cubicBezTo>
                  <a:pt x="1329" y="1382"/>
                  <a:pt x="697" y="2004"/>
                  <a:pt x="397" y="2689"/>
                </a:cubicBezTo>
                <a:cubicBezTo>
                  <a:pt x="151" y="3267"/>
                  <a:pt x="1" y="4177"/>
                  <a:pt x="697" y="5248"/>
                </a:cubicBezTo>
                <a:cubicBezTo>
                  <a:pt x="1136" y="5912"/>
                  <a:pt x="1768" y="6276"/>
                  <a:pt x="2389" y="6619"/>
                </a:cubicBezTo>
                <a:cubicBezTo>
                  <a:pt x="2828" y="6866"/>
                  <a:pt x="3246" y="7101"/>
                  <a:pt x="3503" y="7423"/>
                </a:cubicBezTo>
                <a:cubicBezTo>
                  <a:pt x="4113" y="8140"/>
                  <a:pt x="3932" y="9254"/>
                  <a:pt x="3599" y="9993"/>
                </a:cubicBezTo>
                <a:cubicBezTo>
                  <a:pt x="3278" y="10700"/>
                  <a:pt x="2785" y="11321"/>
                  <a:pt x="2271" y="11974"/>
                </a:cubicBezTo>
                <a:cubicBezTo>
                  <a:pt x="2078" y="12221"/>
                  <a:pt x="1875" y="12478"/>
                  <a:pt x="1682" y="12735"/>
                </a:cubicBezTo>
                <a:cubicBezTo>
                  <a:pt x="686" y="14084"/>
                  <a:pt x="247" y="15241"/>
                  <a:pt x="322" y="16397"/>
                </a:cubicBezTo>
                <a:cubicBezTo>
                  <a:pt x="440" y="18464"/>
                  <a:pt x="2282" y="19974"/>
                  <a:pt x="4027" y="20403"/>
                </a:cubicBezTo>
                <a:cubicBezTo>
                  <a:pt x="4531" y="20531"/>
                  <a:pt x="5067" y="20584"/>
                  <a:pt x="5624" y="20584"/>
                </a:cubicBezTo>
                <a:cubicBezTo>
                  <a:pt x="6695" y="20584"/>
                  <a:pt x="7862" y="20360"/>
                  <a:pt x="9286" y="19889"/>
                </a:cubicBezTo>
                <a:cubicBezTo>
                  <a:pt x="12124" y="18935"/>
                  <a:pt x="14073" y="17618"/>
                  <a:pt x="15241" y="15862"/>
                </a:cubicBezTo>
                <a:cubicBezTo>
                  <a:pt x="16622" y="13806"/>
                  <a:pt x="16836" y="10550"/>
                  <a:pt x="14813" y="8665"/>
                </a:cubicBezTo>
                <a:cubicBezTo>
                  <a:pt x="13934" y="7861"/>
                  <a:pt x="12852" y="7476"/>
                  <a:pt x="11814" y="7101"/>
                </a:cubicBezTo>
                <a:cubicBezTo>
                  <a:pt x="11428" y="6962"/>
                  <a:pt x="11074" y="6844"/>
                  <a:pt x="10732" y="6694"/>
                </a:cubicBezTo>
                <a:cubicBezTo>
                  <a:pt x="9650" y="6233"/>
                  <a:pt x="8504" y="5366"/>
                  <a:pt x="8537" y="4274"/>
                </a:cubicBezTo>
                <a:cubicBezTo>
                  <a:pt x="8537" y="4017"/>
                  <a:pt x="8558" y="3770"/>
                  <a:pt x="8580" y="3535"/>
                </a:cubicBezTo>
                <a:cubicBezTo>
                  <a:pt x="8675" y="2496"/>
                  <a:pt x="8772" y="1425"/>
                  <a:pt x="7176" y="514"/>
                </a:cubicBezTo>
                <a:cubicBezTo>
                  <a:pt x="6534" y="161"/>
                  <a:pt x="5966" y="0"/>
                  <a:pt x="5313" y="0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5"/>
          <p:cNvSpPr/>
          <p:nvPr/>
        </p:nvSpPr>
        <p:spPr>
          <a:xfrm rot="-5601387">
            <a:off x="-1415832" y="-1601792"/>
            <a:ext cx="4002979" cy="4739007"/>
          </a:xfrm>
          <a:custGeom>
            <a:avLst/>
            <a:gdLst/>
            <a:ahLst/>
            <a:cxnLst/>
            <a:rect l="l" t="t" r="r" b="b"/>
            <a:pathLst>
              <a:path w="16205" h="19185" extrusionOk="0">
                <a:moveTo>
                  <a:pt x="5506" y="1"/>
                </a:moveTo>
                <a:cubicBezTo>
                  <a:pt x="5275" y="1"/>
                  <a:pt x="5033" y="26"/>
                  <a:pt x="4767" y="72"/>
                </a:cubicBezTo>
                <a:cubicBezTo>
                  <a:pt x="3021" y="371"/>
                  <a:pt x="1" y="1892"/>
                  <a:pt x="1479" y="4163"/>
                </a:cubicBezTo>
                <a:cubicBezTo>
                  <a:pt x="2111" y="5148"/>
                  <a:pt x="3492" y="5373"/>
                  <a:pt x="4242" y="6262"/>
                </a:cubicBezTo>
                <a:cubicBezTo>
                  <a:pt x="4992" y="7161"/>
                  <a:pt x="4917" y="8522"/>
                  <a:pt x="4435" y="9582"/>
                </a:cubicBezTo>
                <a:cubicBezTo>
                  <a:pt x="3953" y="10642"/>
                  <a:pt x="3139" y="11509"/>
                  <a:pt x="2443" y="12452"/>
                </a:cubicBezTo>
                <a:cubicBezTo>
                  <a:pt x="1747" y="13384"/>
                  <a:pt x="1147" y="14487"/>
                  <a:pt x="1211" y="15655"/>
                </a:cubicBezTo>
                <a:cubicBezTo>
                  <a:pt x="1307" y="17304"/>
                  <a:pt x="2785" y="18632"/>
                  <a:pt x="4392" y="19017"/>
                </a:cubicBezTo>
                <a:cubicBezTo>
                  <a:pt x="4865" y="19134"/>
                  <a:pt x="5346" y="19185"/>
                  <a:pt x="5829" y="19185"/>
                </a:cubicBezTo>
                <a:cubicBezTo>
                  <a:pt x="6985" y="19185"/>
                  <a:pt x="8154" y="18895"/>
                  <a:pt x="9265" y="18525"/>
                </a:cubicBezTo>
                <a:cubicBezTo>
                  <a:pt x="11428" y="17796"/>
                  <a:pt x="13581" y="16683"/>
                  <a:pt x="14856" y="14776"/>
                </a:cubicBezTo>
                <a:cubicBezTo>
                  <a:pt x="16119" y="12870"/>
                  <a:pt x="16205" y="10043"/>
                  <a:pt x="14523" y="8479"/>
                </a:cubicBezTo>
                <a:cubicBezTo>
                  <a:pt x="13474" y="7504"/>
                  <a:pt x="11985" y="7204"/>
                  <a:pt x="10657" y="6637"/>
                </a:cubicBezTo>
                <a:cubicBezTo>
                  <a:pt x="9329" y="6080"/>
                  <a:pt x="7990" y="4988"/>
                  <a:pt x="8023" y="3553"/>
                </a:cubicBezTo>
                <a:cubicBezTo>
                  <a:pt x="8066" y="2096"/>
                  <a:pt x="8515" y="1271"/>
                  <a:pt x="7026" y="425"/>
                </a:cubicBezTo>
                <a:cubicBezTo>
                  <a:pt x="6491" y="128"/>
                  <a:pt x="6029" y="1"/>
                  <a:pt x="5506" y="1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37050"/>
            <a:ext cx="77040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chi Hand"/>
              <a:buNone/>
              <a:defRPr sz="32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chi Hand"/>
              <a:buNone/>
              <a:defRPr sz="32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chi Hand"/>
              <a:buNone/>
              <a:defRPr sz="32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chi Hand"/>
              <a:buNone/>
              <a:defRPr sz="32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chi Hand"/>
              <a:buNone/>
              <a:defRPr sz="32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chi Hand"/>
              <a:buNone/>
              <a:defRPr sz="32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chi Hand"/>
              <a:buNone/>
              <a:defRPr sz="32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chi Hand"/>
              <a:buNone/>
              <a:defRPr sz="32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chi Hand"/>
              <a:buNone/>
              <a:defRPr sz="32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tribalyte.eu/portfolio-item/software-embebid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ch.tribalyte.eu/blog-que-es-lenguaje-c-donde-se-aplic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>
            <a:spLocks noGrp="1"/>
          </p:cNvSpPr>
          <p:nvPr>
            <p:ph type="ctrTitle"/>
          </p:nvPr>
        </p:nvSpPr>
        <p:spPr>
          <a:xfrm>
            <a:off x="847774" y="797569"/>
            <a:ext cx="4988343" cy="3341166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Introducció</a:t>
            </a:r>
            <a:r>
              <a:rPr lang="es-BO" sz="4800" dirty="0" smtClean="0"/>
              <a:t>n al Lenguaje de Programación en Python </a:t>
            </a:r>
            <a:r>
              <a:rPr lang="en" sz="4800" dirty="0" smtClean="0"/>
              <a:t> </a:t>
            </a:r>
            <a:r>
              <a:rPr lang="en" dirty="0"/>
              <a:t/>
            </a:r>
            <a:br>
              <a:rPr lang="en" dirty="0"/>
            </a:br>
            <a:r>
              <a:rPr lang="en" sz="5000" dirty="0" smtClean="0">
                <a:solidFill>
                  <a:schemeClr val="accent4"/>
                </a:solidFill>
              </a:rPr>
              <a:t>Usando el paradigma POO</a:t>
            </a:r>
            <a:endParaRPr sz="5000" dirty="0">
              <a:solidFill>
                <a:schemeClr val="accent4"/>
              </a:solidFill>
            </a:endParaRPr>
          </a:p>
        </p:txBody>
      </p:sp>
      <p:sp>
        <p:nvSpPr>
          <p:cNvPr id="211" name="Google Shape;211;p29"/>
          <p:cNvSpPr txBox="1">
            <a:spLocks noGrp="1"/>
          </p:cNvSpPr>
          <p:nvPr>
            <p:ph type="subTitle" idx="1"/>
          </p:nvPr>
        </p:nvSpPr>
        <p:spPr>
          <a:xfrm>
            <a:off x="1042323" y="4522209"/>
            <a:ext cx="4155300" cy="344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dirty="0" smtClean="0"/>
              <a:t>.</a:t>
            </a:r>
            <a:endParaRPr dirty="0"/>
          </a:p>
        </p:txBody>
      </p:sp>
      <p:grpSp>
        <p:nvGrpSpPr>
          <p:cNvPr id="212" name="Google Shape;212;p29"/>
          <p:cNvGrpSpPr/>
          <p:nvPr/>
        </p:nvGrpSpPr>
        <p:grpSpPr>
          <a:xfrm rot="775626">
            <a:off x="8051206" y="-13446"/>
            <a:ext cx="1160034" cy="3062669"/>
            <a:chOff x="1951627" y="1307222"/>
            <a:chExt cx="210131" cy="554787"/>
          </a:xfrm>
        </p:grpSpPr>
        <p:sp>
          <p:nvSpPr>
            <p:cNvPr id="213" name="Google Shape;213;p29"/>
            <p:cNvSpPr/>
            <p:nvPr/>
          </p:nvSpPr>
          <p:spPr>
            <a:xfrm>
              <a:off x="2014505" y="1471151"/>
              <a:ext cx="45769" cy="109901"/>
            </a:xfrm>
            <a:custGeom>
              <a:avLst/>
              <a:gdLst/>
              <a:ahLst/>
              <a:cxnLst/>
              <a:rect l="l" t="t" r="r" b="b"/>
              <a:pathLst>
                <a:path w="1169" h="2807" extrusionOk="0">
                  <a:moveTo>
                    <a:pt x="1168" y="1"/>
                  </a:moveTo>
                  <a:lnTo>
                    <a:pt x="1" y="108"/>
                  </a:lnTo>
                  <a:lnTo>
                    <a:pt x="290" y="2807"/>
                  </a:lnTo>
                  <a:lnTo>
                    <a:pt x="1168" y="2807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1951627" y="1307222"/>
              <a:ext cx="108648" cy="273833"/>
            </a:xfrm>
            <a:custGeom>
              <a:avLst/>
              <a:gdLst/>
              <a:ahLst/>
              <a:cxnLst/>
              <a:rect l="l" t="t" r="r" b="b"/>
              <a:pathLst>
                <a:path w="2775" h="6994" extrusionOk="0">
                  <a:moveTo>
                    <a:pt x="1392" y="1"/>
                  </a:moveTo>
                  <a:cubicBezTo>
                    <a:pt x="621" y="1"/>
                    <a:pt x="0" y="622"/>
                    <a:pt x="0" y="1382"/>
                  </a:cubicBezTo>
                  <a:lnTo>
                    <a:pt x="0" y="3021"/>
                  </a:lnTo>
                  <a:lnTo>
                    <a:pt x="0" y="4456"/>
                  </a:lnTo>
                  <a:lnTo>
                    <a:pt x="0" y="6994"/>
                  </a:lnTo>
                  <a:lnTo>
                    <a:pt x="889" y="6994"/>
                  </a:lnTo>
                  <a:lnTo>
                    <a:pt x="1168" y="4338"/>
                  </a:lnTo>
                  <a:lnTo>
                    <a:pt x="1607" y="4295"/>
                  </a:lnTo>
                  <a:lnTo>
                    <a:pt x="2774" y="4188"/>
                  </a:lnTo>
                  <a:lnTo>
                    <a:pt x="2774" y="3021"/>
                  </a:lnTo>
                  <a:lnTo>
                    <a:pt x="2774" y="1382"/>
                  </a:lnTo>
                  <a:cubicBezTo>
                    <a:pt x="2774" y="622"/>
                    <a:pt x="2153" y="1"/>
                    <a:pt x="1392" y="1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2025859" y="1581012"/>
              <a:ext cx="34415" cy="280997"/>
            </a:xfrm>
            <a:custGeom>
              <a:avLst/>
              <a:gdLst/>
              <a:ahLst/>
              <a:cxnLst/>
              <a:rect l="l" t="t" r="r" b="b"/>
              <a:pathLst>
                <a:path w="879" h="7177" extrusionOk="0">
                  <a:moveTo>
                    <a:pt x="0" y="1"/>
                  </a:moveTo>
                  <a:lnTo>
                    <a:pt x="760" y="7176"/>
                  </a:lnTo>
                  <a:lnTo>
                    <a:pt x="878" y="717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1951627" y="1581012"/>
              <a:ext cx="34846" cy="280997"/>
            </a:xfrm>
            <a:custGeom>
              <a:avLst/>
              <a:gdLst/>
              <a:ahLst/>
              <a:cxnLst/>
              <a:rect l="l" t="t" r="r" b="b"/>
              <a:pathLst>
                <a:path w="890" h="7177" extrusionOk="0">
                  <a:moveTo>
                    <a:pt x="0" y="1"/>
                  </a:moveTo>
                  <a:lnTo>
                    <a:pt x="0" y="7176"/>
                  </a:lnTo>
                  <a:lnTo>
                    <a:pt x="129" y="7176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1960827" y="1585201"/>
              <a:ext cx="8026" cy="25214"/>
            </a:xfrm>
            <a:custGeom>
              <a:avLst/>
              <a:gdLst/>
              <a:ahLst/>
              <a:cxnLst/>
              <a:rect l="l" t="t" r="r" b="b"/>
              <a:pathLst>
                <a:path w="205" h="644" extrusionOk="0">
                  <a:moveTo>
                    <a:pt x="205" y="1"/>
                  </a:moveTo>
                  <a:lnTo>
                    <a:pt x="205" y="1"/>
                  </a:lnTo>
                  <a:cubicBezTo>
                    <a:pt x="98" y="205"/>
                    <a:pt x="22" y="419"/>
                    <a:pt x="1" y="643"/>
                  </a:cubicBezTo>
                  <a:cubicBezTo>
                    <a:pt x="98" y="440"/>
                    <a:pt x="172" y="226"/>
                    <a:pt x="205" y="1"/>
                  </a:cubicBez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1963803" y="1588176"/>
              <a:ext cx="10924" cy="34807"/>
            </a:xfrm>
            <a:custGeom>
              <a:avLst/>
              <a:gdLst/>
              <a:ahLst/>
              <a:cxnLst/>
              <a:rect l="l" t="t" r="r" b="b"/>
              <a:pathLst>
                <a:path w="279" h="889" extrusionOk="0">
                  <a:moveTo>
                    <a:pt x="279" y="0"/>
                  </a:moveTo>
                  <a:cubicBezTo>
                    <a:pt x="129" y="279"/>
                    <a:pt x="32" y="578"/>
                    <a:pt x="0" y="889"/>
                  </a:cubicBezTo>
                  <a:cubicBezTo>
                    <a:pt x="139" y="610"/>
                    <a:pt x="236" y="310"/>
                    <a:pt x="279" y="0"/>
                  </a:cubicBez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1962511" y="1613312"/>
              <a:ext cx="9710" cy="36099"/>
            </a:xfrm>
            <a:custGeom>
              <a:avLst/>
              <a:gdLst/>
              <a:ahLst/>
              <a:cxnLst/>
              <a:rect l="l" t="t" r="r" b="b"/>
              <a:pathLst>
                <a:path w="248" h="922" extrusionOk="0">
                  <a:moveTo>
                    <a:pt x="247" y="1"/>
                  </a:moveTo>
                  <a:cubicBezTo>
                    <a:pt x="108" y="279"/>
                    <a:pt x="22" y="600"/>
                    <a:pt x="1" y="922"/>
                  </a:cubicBezTo>
                  <a:cubicBezTo>
                    <a:pt x="129" y="622"/>
                    <a:pt x="215" y="311"/>
                    <a:pt x="247" y="1"/>
                  </a:cubicBez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2039249" y="1586493"/>
              <a:ext cx="4659" cy="36490"/>
            </a:xfrm>
            <a:custGeom>
              <a:avLst/>
              <a:gdLst/>
              <a:ahLst/>
              <a:cxnLst/>
              <a:rect l="l" t="t" r="r" b="b"/>
              <a:pathLst>
                <a:path w="119" h="932" extrusionOk="0">
                  <a:moveTo>
                    <a:pt x="44" y="0"/>
                  </a:moveTo>
                  <a:lnTo>
                    <a:pt x="44" y="0"/>
                  </a:lnTo>
                  <a:cubicBezTo>
                    <a:pt x="11" y="310"/>
                    <a:pt x="1" y="621"/>
                    <a:pt x="54" y="932"/>
                  </a:cubicBezTo>
                  <a:cubicBezTo>
                    <a:pt x="108" y="621"/>
                    <a:pt x="118" y="300"/>
                    <a:pt x="44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2045552" y="1601566"/>
              <a:ext cx="4659" cy="30656"/>
            </a:xfrm>
            <a:custGeom>
              <a:avLst/>
              <a:gdLst/>
              <a:ahLst/>
              <a:cxnLst/>
              <a:rect l="l" t="t" r="r" b="b"/>
              <a:pathLst>
                <a:path w="119" h="783" extrusionOk="0">
                  <a:moveTo>
                    <a:pt x="64" y="1"/>
                  </a:moveTo>
                  <a:cubicBezTo>
                    <a:pt x="33" y="247"/>
                    <a:pt x="0" y="515"/>
                    <a:pt x="33" y="782"/>
                  </a:cubicBezTo>
                  <a:cubicBezTo>
                    <a:pt x="86" y="525"/>
                    <a:pt x="118" y="258"/>
                    <a:pt x="64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1962942" y="1373467"/>
              <a:ext cx="47844" cy="41149"/>
            </a:xfrm>
            <a:custGeom>
              <a:avLst/>
              <a:gdLst/>
              <a:ahLst/>
              <a:cxnLst/>
              <a:rect l="l" t="t" r="r" b="b"/>
              <a:pathLst>
                <a:path w="1222" h="1051" extrusionOk="0">
                  <a:moveTo>
                    <a:pt x="11" y="1"/>
                  </a:moveTo>
                  <a:cubicBezTo>
                    <a:pt x="1" y="225"/>
                    <a:pt x="108" y="461"/>
                    <a:pt x="258" y="622"/>
                  </a:cubicBezTo>
                  <a:cubicBezTo>
                    <a:pt x="472" y="846"/>
                    <a:pt x="782" y="954"/>
                    <a:pt x="1082" y="1029"/>
                  </a:cubicBezTo>
                  <a:cubicBezTo>
                    <a:pt x="1125" y="1039"/>
                    <a:pt x="1168" y="1050"/>
                    <a:pt x="1222" y="1050"/>
                  </a:cubicBezTo>
                  <a:cubicBezTo>
                    <a:pt x="1136" y="1018"/>
                    <a:pt x="1061" y="975"/>
                    <a:pt x="986" y="932"/>
                  </a:cubicBezTo>
                  <a:cubicBezTo>
                    <a:pt x="600" y="708"/>
                    <a:pt x="140" y="461"/>
                    <a:pt x="11" y="1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1969676" y="1405337"/>
              <a:ext cx="30617" cy="17658"/>
            </a:xfrm>
            <a:custGeom>
              <a:avLst/>
              <a:gdLst/>
              <a:ahLst/>
              <a:cxnLst/>
              <a:rect l="l" t="t" r="r" b="b"/>
              <a:pathLst>
                <a:path w="782" h="451" extrusionOk="0">
                  <a:moveTo>
                    <a:pt x="0" y="1"/>
                  </a:moveTo>
                  <a:cubicBezTo>
                    <a:pt x="96" y="204"/>
                    <a:pt x="300" y="343"/>
                    <a:pt x="514" y="397"/>
                  </a:cubicBezTo>
                  <a:cubicBezTo>
                    <a:pt x="599" y="429"/>
                    <a:pt x="683" y="439"/>
                    <a:pt x="778" y="450"/>
                  </a:cubicBezTo>
                  <a:lnTo>
                    <a:pt x="778" y="450"/>
                  </a:lnTo>
                  <a:cubicBezTo>
                    <a:pt x="769" y="448"/>
                    <a:pt x="759" y="439"/>
                    <a:pt x="750" y="439"/>
                  </a:cubicBezTo>
                  <a:cubicBezTo>
                    <a:pt x="493" y="301"/>
                    <a:pt x="203" y="215"/>
                    <a:pt x="0" y="1"/>
                  </a:cubicBezTo>
                  <a:close/>
                  <a:moveTo>
                    <a:pt x="778" y="450"/>
                  </a:moveTo>
                  <a:cubicBezTo>
                    <a:pt x="779" y="450"/>
                    <a:pt x="780" y="451"/>
                    <a:pt x="781" y="451"/>
                  </a:cubicBezTo>
                  <a:cubicBezTo>
                    <a:pt x="780" y="450"/>
                    <a:pt x="779" y="450"/>
                    <a:pt x="778" y="450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1999862" y="1418335"/>
              <a:ext cx="14291" cy="3837"/>
            </a:xfrm>
            <a:custGeom>
              <a:avLst/>
              <a:gdLst/>
              <a:ahLst/>
              <a:cxnLst/>
              <a:rect l="l" t="t" r="r" b="b"/>
              <a:pathLst>
                <a:path w="365" h="98" extrusionOk="0">
                  <a:moveTo>
                    <a:pt x="0" y="0"/>
                  </a:moveTo>
                  <a:lnTo>
                    <a:pt x="0" y="0"/>
                  </a:lnTo>
                  <a:cubicBezTo>
                    <a:pt x="107" y="76"/>
                    <a:pt x="236" y="97"/>
                    <a:pt x="364" y="97"/>
                  </a:cubicBezTo>
                  <a:cubicBezTo>
                    <a:pt x="246" y="54"/>
                    <a:pt x="118" y="33"/>
                    <a:pt x="0" y="0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2011999" y="1394022"/>
              <a:ext cx="26036" cy="13390"/>
            </a:xfrm>
            <a:custGeom>
              <a:avLst/>
              <a:gdLst/>
              <a:ahLst/>
              <a:cxnLst/>
              <a:rect l="l" t="t" r="r" b="b"/>
              <a:pathLst>
                <a:path w="665" h="342" extrusionOk="0">
                  <a:moveTo>
                    <a:pt x="664" y="0"/>
                  </a:moveTo>
                  <a:lnTo>
                    <a:pt x="664" y="0"/>
                  </a:lnTo>
                  <a:cubicBezTo>
                    <a:pt x="557" y="64"/>
                    <a:pt x="440" y="129"/>
                    <a:pt x="333" y="193"/>
                  </a:cubicBezTo>
                  <a:cubicBezTo>
                    <a:pt x="226" y="257"/>
                    <a:pt x="119" y="321"/>
                    <a:pt x="0" y="333"/>
                  </a:cubicBezTo>
                  <a:cubicBezTo>
                    <a:pt x="29" y="338"/>
                    <a:pt x="57" y="341"/>
                    <a:pt x="85" y="341"/>
                  </a:cubicBezTo>
                  <a:cubicBezTo>
                    <a:pt x="311" y="341"/>
                    <a:pt x="522" y="163"/>
                    <a:pt x="664" y="0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2009063" y="1318419"/>
              <a:ext cx="37351" cy="21103"/>
            </a:xfrm>
            <a:custGeom>
              <a:avLst/>
              <a:gdLst/>
              <a:ahLst/>
              <a:cxnLst/>
              <a:rect l="l" t="t" r="r" b="b"/>
              <a:pathLst>
                <a:path w="954" h="539" extrusionOk="0">
                  <a:moveTo>
                    <a:pt x="69" y="1"/>
                  </a:moveTo>
                  <a:cubicBezTo>
                    <a:pt x="46" y="1"/>
                    <a:pt x="24" y="1"/>
                    <a:pt x="1" y="3"/>
                  </a:cubicBezTo>
                  <a:cubicBezTo>
                    <a:pt x="322" y="89"/>
                    <a:pt x="579" y="303"/>
                    <a:pt x="858" y="475"/>
                  </a:cubicBezTo>
                  <a:lnTo>
                    <a:pt x="954" y="539"/>
                  </a:lnTo>
                  <a:cubicBezTo>
                    <a:pt x="943" y="517"/>
                    <a:pt x="922" y="496"/>
                    <a:pt x="911" y="475"/>
                  </a:cubicBezTo>
                  <a:cubicBezTo>
                    <a:pt x="700" y="224"/>
                    <a:pt x="413" y="1"/>
                    <a:pt x="69" y="1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2050564" y="1417474"/>
              <a:ext cx="4659" cy="38644"/>
            </a:xfrm>
            <a:custGeom>
              <a:avLst/>
              <a:gdLst/>
              <a:ahLst/>
              <a:cxnLst/>
              <a:rect l="l" t="t" r="r" b="b"/>
              <a:pathLst>
                <a:path w="119" h="987" extrusionOk="0">
                  <a:moveTo>
                    <a:pt x="65" y="1"/>
                  </a:moveTo>
                  <a:lnTo>
                    <a:pt x="65" y="1"/>
                  </a:lnTo>
                  <a:cubicBezTo>
                    <a:pt x="1" y="333"/>
                    <a:pt x="1" y="665"/>
                    <a:pt x="55" y="986"/>
                  </a:cubicBezTo>
                  <a:cubicBezTo>
                    <a:pt x="119" y="665"/>
                    <a:pt x="119" y="333"/>
                    <a:pt x="65" y="1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2016188" y="1449774"/>
              <a:ext cx="13899" cy="14721"/>
            </a:xfrm>
            <a:custGeom>
              <a:avLst/>
              <a:gdLst/>
              <a:ahLst/>
              <a:cxnLst/>
              <a:rect l="l" t="t" r="r" b="b"/>
              <a:pathLst>
                <a:path w="355" h="376" extrusionOk="0">
                  <a:moveTo>
                    <a:pt x="354" y="1"/>
                  </a:moveTo>
                  <a:cubicBezTo>
                    <a:pt x="215" y="97"/>
                    <a:pt x="97" y="225"/>
                    <a:pt x="0" y="375"/>
                  </a:cubicBezTo>
                  <a:cubicBezTo>
                    <a:pt x="140" y="268"/>
                    <a:pt x="257" y="140"/>
                    <a:pt x="354" y="1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2022492" y="1451888"/>
              <a:ext cx="15152" cy="15544"/>
            </a:xfrm>
            <a:custGeom>
              <a:avLst/>
              <a:gdLst/>
              <a:ahLst/>
              <a:cxnLst/>
              <a:rect l="l" t="t" r="r" b="b"/>
              <a:pathLst>
                <a:path w="387" h="397" extrusionOk="0">
                  <a:moveTo>
                    <a:pt x="386" y="0"/>
                  </a:moveTo>
                  <a:lnTo>
                    <a:pt x="386" y="0"/>
                  </a:lnTo>
                  <a:cubicBezTo>
                    <a:pt x="236" y="97"/>
                    <a:pt x="96" y="236"/>
                    <a:pt x="0" y="397"/>
                  </a:cubicBezTo>
                  <a:cubicBezTo>
                    <a:pt x="139" y="279"/>
                    <a:pt x="279" y="150"/>
                    <a:pt x="386" y="0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1959614" y="1453533"/>
              <a:ext cx="6734" cy="57515"/>
            </a:xfrm>
            <a:custGeom>
              <a:avLst/>
              <a:gdLst/>
              <a:ahLst/>
              <a:cxnLst/>
              <a:rect l="l" t="t" r="r" b="b"/>
              <a:pathLst>
                <a:path w="172" h="1469" extrusionOk="0">
                  <a:moveTo>
                    <a:pt x="75" y="1"/>
                  </a:moveTo>
                  <a:lnTo>
                    <a:pt x="75" y="1"/>
                  </a:lnTo>
                  <a:cubicBezTo>
                    <a:pt x="0" y="483"/>
                    <a:pt x="0" y="986"/>
                    <a:pt x="107" y="1469"/>
                  </a:cubicBezTo>
                  <a:cubicBezTo>
                    <a:pt x="171" y="976"/>
                    <a:pt x="160" y="483"/>
                    <a:pt x="75" y="1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1969206" y="1487086"/>
              <a:ext cx="1723" cy="16405"/>
            </a:xfrm>
            <a:custGeom>
              <a:avLst/>
              <a:gdLst/>
              <a:ahLst/>
              <a:cxnLst/>
              <a:rect l="l" t="t" r="r" b="b"/>
              <a:pathLst>
                <a:path w="44" h="419" extrusionOk="0">
                  <a:moveTo>
                    <a:pt x="22" y="1"/>
                  </a:moveTo>
                  <a:cubicBezTo>
                    <a:pt x="1" y="140"/>
                    <a:pt x="1" y="279"/>
                    <a:pt x="22" y="419"/>
                  </a:cubicBezTo>
                  <a:cubicBezTo>
                    <a:pt x="44" y="279"/>
                    <a:pt x="44" y="140"/>
                    <a:pt x="22" y="1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1973865" y="1492137"/>
              <a:ext cx="2545" cy="20594"/>
            </a:xfrm>
            <a:custGeom>
              <a:avLst/>
              <a:gdLst/>
              <a:ahLst/>
              <a:cxnLst/>
              <a:rect l="l" t="t" r="r" b="b"/>
              <a:pathLst>
                <a:path w="65" h="526" extrusionOk="0">
                  <a:moveTo>
                    <a:pt x="32" y="0"/>
                  </a:moveTo>
                  <a:cubicBezTo>
                    <a:pt x="0" y="172"/>
                    <a:pt x="0" y="354"/>
                    <a:pt x="22" y="525"/>
                  </a:cubicBezTo>
                  <a:cubicBezTo>
                    <a:pt x="53" y="354"/>
                    <a:pt x="64" y="172"/>
                    <a:pt x="32" y="0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1970498" y="1327777"/>
              <a:ext cx="70866" cy="70905"/>
            </a:xfrm>
            <a:custGeom>
              <a:avLst/>
              <a:gdLst/>
              <a:ahLst/>
              <a:cxnLst/>
              <a:rect l="l" t="t" r="r" b="b"/>
              <a:pathLst>
                <a:path w="1810" h="1811" extrusionOk="0">
                  <a:moveTo>
                    <a:pt x="910" y="0"/>
                  </a:moveTo>
                  <a:cubicBezTo>
                    <a:pt x="407" y="0"/>
                    <a:pt x="1" y="407"/>
                    <a:pt x="1" y="911"/>
                  </a:cubicBezTo>
                  <a:cubicBezTo>
                    <a:pt x="1" y="1403"/>
                    <a:pt x="407" y="1810"/>
                    <a:pt x="910" y="1810"/>
                  </a:cubicBezTo>
                  <a:cubicBezTo>
                    <a:pt x="1414" y="1810"/>
                    <a:pt x="1810" y="1403"/>
                    <a:pt x="1810" y="911"/>
                  </a:cubicBezTo>
                  <a:cubicBezTo>
                    <a:pt x="1810" y="407"/>
                    <a:pt x="1414" y="0"/>
                    <a:pt x="910" y="0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1984749" y="1342028"/>
              <a:ext cx="42833" cy="42794"/>
            </a:xfrm>
            <a:custGeom>
              <a:avLst/>
              <a:gdLst/>
              <a:ahLst/>
              <a:cxnLst/>
              <a:rect l="l" t="t" r="r" b="b"/>
              <a:pathLst>
                <a:path w="1094" h="1093" extrusionOk="0">
                  <a:moveTo>
                    <a:pt x="546" y="0"/>
                  </a:moveTo>
                  <a:cubicBezTo>
                    <a:pt x="247" y="0"/>
                    <a:pt x="1" y="247"/>
                    <a:pt x="1" y="547"/>
                  </a:cubicBezTo>
                  <a:cubicBezTo>
                    <a:pt x="1" y="847"/>
                    <a:pt x="247" y="1093"/>
                    <a:pt x="546" y="1093"/>
                  </a:cubicBezTo>
                  <a:cubicBezTo>
                    <a:pt x="846" y="1093"/>
                    <a:pt x="1093" y="847"/>
                    <a:pt x="1093" y="547"/>
                  </a:cubicBezTo>
                  <a:cubicBezTo>
                    <a:pt x="1093" y="247"/>
                    <a:pt x="846" y="0"/>
                    <a:pt x="546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1973865" y="1337408"/>
              <a:ext cx="17188" cy="36529"/>
            </a:xfrm>
            <a:custGeom>
              <a:avLst/>
              <a:gdLst/>
              <a:ahLst/>
              <a:cxnLst/>
              <a:rect l="l" t="t" r="r" b="b"/>
              <a:pathLst>
                <a:path w="439" h="933" extrusionOk="0">
                  <a:moveTo>
                    <a:pt x="439" y="1"/>
                  </a:moveTo>
                  <a:cubicBezTo>
                    <a:pt x="129" y="182"/>
                    <a:pt x="0" y="536"/>
                    <a:pt x="107" y="868"/>
                  </a:cubicBezTo>
                  <a:cubicBezTo>
                    <a:pt x="117" y="915"/>
                    <a:pt x="123" y="932"/>
                    <a:pt x="127" y="932"/>
                  </a:cubicBezTo>
                  <a:cubicBezTo>
                    <a:pt x="135" y="932"/>
                    <a:pt x="132" y="848"/>
                    <a:pt x="139" y="804"/>
                  </a:cubicBezTo>
                  <a:cubicBezTo>
                    <a:pt x="139" y="504"/>
                    <a:pt x="246" y="215"/>
                    <a:pt x="439" y="1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2022061" y="1339953"/>
              <a:ext cx="9240" cy="23922"/>
            </a:xfrm>
            <a:custGeom>
              <a:avLst/>
              <a:gdLst/>
              <a:ahLst/>
              <a:cxnLst/>
              <a:rect l="l" t="t" r="r" b="b"/>
              <a:pathLst>
                <a:path w="236" h="611" extrusionOk="0">
                  <a:moveTo>
                    <a:pt x="0" y="0"/>
                  </a:moveTo>
                  <a:lnTo>
                    <a:pt x="0" y="0"/>
                  </a:lnTo>
                  <a:cubicBezTo>
                    <a:pt x="119" y="182"/>
                    <a:pt x="161" y="407"/>
                    <a:pt x="236" y="610"/>
                  </a:cubicBezTo>
                  <a:cubicBezTo>
                    <a:pt x="236" y="386"/>
                    <a:pt x="183" y="139"/>
                    <a:pt x="0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2031262" y="1356710"/>
              <a:ext cx="5521" cy="21847"/>
            </a:xfrm>
            <a:custGeom>
              <a:avLst/>
              <a:gdLst/>
              <a:ahLst/>
              <a:cxnLst/>
              <a:rect l="l" t="t" r="r" b="b"/>
              <a:pathLst>
                <a:path w="141" h="558" extrusionOk="0">
                  <a:moveTo>
                    <a:pt x="76" y="0"/>
                  </a:moveTo>
                  <a:cubicBezTo>
                    <a:pt x="76" y="182"/>
                    <a:pt x="22" y="386"/>
                    <a:pt x="1" y="557"/>
                  </a:cubicBezTo>
                  <a:cubicBezTo>
                    <a:pt x="87" y="386"/>
                    <a:pt x="141" y="182"/>
                    <a:pt x="76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1955816" y="1357532"/>
              <a:ext cx="205942" cy="205511"/>
            </a:xfrm>
            <a:custGeom>
              <a:avLst/>
              <a:gdLst/>
              <a:ahLst/>
              <a:cxnLst/>
              <a:rect l="l" t="t" r="r" b="b"/>
              <a:pathLst>
                <a:path w="5260" h="5249" extrusionOk="0">
                  <a:moveTo>
                    <a:pt x="4745" y="301"/>
                  </a:moveTo>
                  <a:cubicBezTo>
                    <a:pt x="4852" y="301"/>
                    <a:pt x="4948" y="397"/>
                    <a:pt x="4948" y="515"/>
                  </a:cubicBezTo>
                  <a:cubicBezTo>
                    <a:pt x="4948" y="2957"/>
                    <a:pt x="2956" y="4949"/>
                    <a:pt x="514" y="4949"/>
                  </a:cubicBezTo>
                  <a:cubicBezTo>
                    <a:pt x="397" y="4949"/>
                    <a:pt x="300" y="4852"/>
                    <a:pt x="300" y="4735"/>
                  </a:cubicBezTo>
                  <a:cubicBezTo>
                    <a:pt x="300" y="4616"/>
                    <a:pt x="397" y="4520"/>
                    <a:pt x="514" y="4520"/>
                  </a:cubicBezTo>
                  <a:cubicBezTo>
                    <a:pt x="2732" y="4520"/>
                    <a:pt x="4531" y="2721"/>
                    <a:pt x="4531" y="515"/>
                  </a:cubicBezTo>
                  <a:cubicBezTo>
                    <a:pt x="4531" y="397"/>
                    <a:pt x="4627" y="301"/>
                    <a:pt x="4745" y="301"/>
                  </a:cubicBezTo>
                  <a:close/>
                  <a:moveTo>
                    <a:pt x="4745" y="1"/>
                  </a:moveTo>
                  <a:cubicBezTo>
                    <a:pt x="4455" y="1"/>
                    <a:pt x="4220" y="225"/>
                    <a:pt x="4220" y="515"/>
                  </a:cubicBezTo>
                  <a:cubicBezTo>
                    <a:pt x="4220" y="2560"/>
                    <a:pt x="2560" y="4220"/>
                    <a:pt x="514" y="4220"/>
                  </a:cubicBezTo>
                  <a:cubicBezTo>
                    <a:pt x="236" y="4220"/>
                    <a:pt x="0" y="4456"/>
                    <a:pt x="0" y="4735"/>
                  </a:cubicBezTo>
                  <a:cubicBezTo>
                    <a:pt x="0" y="5023"/>
                    <a:pt x="236" y="5249"/>
                    <a:pt x="514" y="5249"/>
                  </a:cubicBezTo>
                  <a:cubicBezTo>
                    <a:pt x="3127" y="5249"/>
                    <a:pt x="5259" y="3128"/>
                    <a:pt x="5259" y="515"/>
                  </a:cubicBezTo>
                  <a:cubicBezTo>
                    <a:pt x="5259" y="225"/>
                    <a:pt x="5023" y="1"/>
                    <a:pt x="4745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2023314" y="1513514"/>
              <a:ext cx="33984" cy="34454"/>
            </a:xfrm>
            <a:custGeom>
              <a:avLst/>
              <a:gdLst/>
              <a:ahLst/>
              <a:cxnLst/>
              <a:rect l="l" t="t" r="r" b="b"/>
              <a:pathLst>
                <a:path w="868" h="880" extrusionOk="0">
                  <a:moveTo>
                    <a:pt x="440" y="1"/>
                  </a:moveTo>
                  <a:cubicBezTo>
                    <a:pt x="194" y="1"/>
                    <a:pt x="1" y="204"/>
                    <a:pt x="1" y="439"/>
                  </a:cubicBezTo>
                  <a:cubicBezTo>
                    <a:pt x="1" y="686"/>
                    <a:pt x="194" y="879"/>
                    <a:pt x="440" y="879"/>
                  </a:cubicBezTo>
                  <a:cubicBezTo>
                    <a:pt x="675" y="879"/>
                    <a:pt x="868" y="686"/>
                    <a:pt x="868" y="439"/>
                  </a:cubicBezTo>
                  <a:cubicBezTo>
                    <a:pt x="868" y="204"/>
                    <a:pt x="675" y="1"/>
                    <a:pt x="440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29"/>
          <p:cNvGrpSpPr/>
          <p:nvPr/>
        </p:nvGrpSpPr>
        <p:grpSpPr>
          <a:xfrm rot="-444262">
            <a:off x="7171795" y="2446237"/>
            <a:ext cx="1651342" cy="3148207"/>
            <a:chOff x="6491985" y="2290248"/>
            <a:chExt cx="1213286" cy="2313242"/>
          </a:xfrm>
        </p:grpSpPr>
        <p:sp>
          <p:nvSpPr>
            <p:cNvPr id="241" name="Google Shape;241;p29"/>
            <p:cNvSpPr/>
            <p:nvPr/>
          </p:nvSpPr>
          <p:spPr>
            <a:xfrm>
              <a:off x="6832175" y="2290250"/>
              <a:ext cx="557100" cy="2207100"/>
            </a:xfrm>
            <a:prstGeom prst="roundRect">
              <a:avLst>
                <a:gd name="adj" fmla="val 4873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" name="Google Shape;242;p29"/>
            <p:cNvGrpSpPr/>
            <p:nvPr/>
          </p:nvGrpSpPr>
          <p:grpSpPr>
            <a:xfrm>
              <a:off x="6491985" y="2290248"/>
              <a:ext cx="1213286" cy="2313242"/>
              <a:chOff x="2428380" y="1309297"/>
              <a:chExt cx="287693" cy="548525"/>
            </a:xfrm>
          </p:grpSpPr>
          <p:sp>
            <p:nvSpPr>
              <p:cNvPr id="243" name="Google Shape;243;p29"/>
              <p:cNvSpPr/>
              <p:nvPr/>
            </p:nvSpPr>
            <p:spPr>
              <a:xfrm>
                <a:off x="2484955" y="1386074"/>
                <a:ext cx="172388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1060" extrusionOk="0">
                    <a:moveTo>
                      <a:pt x="151" y="0"/>
                    </a:moveTo>
                    <a:cubicBezTo>
                      <a:pt x="76" y="0"/>
                      <a:pt x="1" y="64"/>
                      <a:pt x="1" y="150"/>
                    </a:cubicBezTo>
                    <a:lnTo>
                      <a:pt x="1" y="910"/>
                    </a:lnTo>
                    <a:cubicBezTo>
                      <a:pt x="1" y="996"/>
                      <a:pt x="76" y="1060"/>
                      <a:pt x="151" y="1060"/>
                    </a:cubicBezTo>
                    <a:lnTo>
                      <a:pt x="4253" y="1060"/>
                    </a:lnTo>
                    <a:cubicBezTo>
                      <a:pt x="4328" y="1060"/>
                      <a:pt x="4403" y="996"/>
                      <a:pt x="4403" y="910"/>
                    </a:cubicBezTo>
                    <a:lnTo>
                      <a:pt x="4403" y="150"/>
                    </a:lnTo>
                    <a:cubicBezTo>
                      <a:pt x="4403" y="64"/>
                      <a:pt x="4328" y="0"/>
                      <a:pt x="4253" y="0"/>
                    </a:cubicBezTo>
                    <a:cubicBezTo>
                      <a:pt x="4167" y="0"/>
                      <a:pt x="4092" y="64"/>
                      <a:pt x="4092" y="150"/>
                    </a:cubicBezTo>
                    <a:lnTo>
                      <a:pt x="4092" y="760"/>
                    </a:lnTo>
                    <a:lnTo>
                      <a:pt x="312" y="760"/>
                    </a:lnTo>
                    <a:lnTo>
                      <a:pt x="312" y="150"/>
                    </a:lnTo>
                    <a:cubicBezTo>
                      <a:pt x="312" y="64"/>
                      <a:pt x="236" y="0"/>
                      <a:pt x="151" y="0"/>
                    </a:cubicBezTo>
                    <a:close/>
                  </a:path>
                </a:pathLst>
              </a:custGeom>
              <a:solidFill>
                <a:srgbClr val="3932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9"/>
              <p:cNvSpPr/>
              <p:nvPr/>
            </p:nvSpPr>
            <p:spPr>
              <a:xfrm>
                <a:off x="2490436" y="1309297"/>
                <a:ext cx="163148" cy="65071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1662" extrusionOk="0">
                    <a:moveTo>
                      <a:pt x="836" y="1"/>
                    </a:moveTo>
                    <a:cubicBezTo>
                      <a:pt x="375" y="1"/>
                      <a:pt x="0" y="365"/>
                      <a:pt x="0" y="826"/>
                    </a:cubicBezTo>
                    <a:cubicBezTo>
                      <a:pt x="0" y="1286"/>
                      <a:pt x="375" y="1661"/>
                      <a:pt x="836" y="1661"/>
                    </a:cubicBezTo>
                    <a:lnTo>
                      <a:pt x="3342" y="1661"/>
                    </a:lnTo>
                    <a:cubicBezTo>
                      <a:pt x="3802" y="1661"/>
                      <a:pt x="4166" y="1286"/>
                      <a:pt x="4166" y="826"/>
                    </a:cubicBezTo>
                    <a:cubicBezTo>
                      <a:pt x="4166" y="365"/>
                      <a:pt x="3802" y="1"/>
                      <a:pt x="3342" y="1"/>
                    </a:cubicBezTo>
                    <a:close/>
                  </a:path>
                </a:pathLst>
              </a:custGeom>
              <a:solidFill>
                <a:srgbClr val="EDDA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9"/>
              <p:cNvSpPr/>
              <p:nvPr/>
            </p:nvSpPr>
            <p:spPr>
              <a:xfrm>
                <a:off x="2512638" y="1322333"/>
                <a:ext cx="118710" cy="52037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1662" extrusionOk="0">
                    <a:moveTo>
                      <a:pt x="836" y="1"/>
                    </a:moveTo>
                    <a:cubicBezTo>
                      <a:pt x="376" y="1"/>
                      <a:pt x="1" y="365"/>
                      <a:pt x="1" y="826"/>
                    </a:cubicBezTo>
                    <a:cubicBezTo>
                      <a:pt x="1" y="1286"/>
                      <a:pt x="376" y="1661"/>
                      <a:pt x="836" y="1661"/>
                    </a:cubicBezTo>
                    <a:lnTo>
                      <a:pt x="2207" y="1661"/>
                    </a:lnTo>
                    <a:cubicBezTo>
                      <a:pt x="2668" y="1661"/>
                      <a:pt x="3032" y="1286"/>
                      <a:pt x="3032" y="826"/>
                    </a:cubicBezTo>
                    <a:cubicBezTo>
                      <a:pt x="3032" y="365"/>
                      <a:pt x="2668" y="1"/>
                      <a:pt x="2207" y="1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9"/>
              <p:cNvSpPr/>
              <p:nvPr/>
            </p:nvSpPr>
            <p:spPr>
              <a:xfrm>
                <a:off x="2524811" y="1672862"/>
                <a:ext cx="94827" cy="143846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3674" extrusionOk="0">
                    <a:moveTo>
                      <a:pt x="1" y="1"/>
                    </a:moveTo>
                    <a:lnTo>
                      <a:pt x="1" y="2464"/>
                    </a:lnTo>
                    <a:cubicBezTo>
                      <a:pt x="1" y="3138"/>
                      <a:pt x="536" y="3673"/>
                      <a:pt x="1210" y="3673"/>
                    </a:cubicBezTo>
                    <a:cubicBezTo>
                      <a:pt x="1874" y="3673"/>
                      <a:pt x="2421" y="3138"/>
                      <a:pt x="2421" y="2464"/>
                    </a:cubicBezTo>
                    <a:lnTo>
                      <a:pt x="2421" y="1"/>
                    </a:lnTo>
                    <a:close/>
                  </a:path>
                </a:pathLst>
              </a:custGeom>
              <a:solidFill>
                <a:srgbClr val="52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9"/>
              <p:cNvSpPr/>
              <p:nvPr/>
            </p:nvSpPr>
            <p:spPr>
              <a:xfrm>
                <a:off x="2524811" y="1449344"/>
                <a:ext cx="94827" cy="223561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5710" extrusionOk="0">
                    <a:moveTo>
                      <a:pt x="1" y="1"/>
                    </a:moveTo>
                    <a:lnTo>
                      <a:pt x="1" y="5710"/>
                    </a:lnTo>
                    <a:lnTo>
                      <a:pt x="2421" y="5710"/>
                    </a:lnTo>
                    <a:lnTo>
                      <a:pt x="2421" y="1"/>
                    </a:lnTo>
                    <a:close/>
                  </a:path>
                </a:pathLst>
              </a:custGeom>
              <a:solidFill>
                <a:srgbClr val="8AD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9"/>
              <p:cNvSpPr/>
              <p:nvPr/>
            </p:nvSpPr>
            <p:spPr>
              <a:xfrm>
                <a:off x="2516824" y="1322726"/>
                <a:ext cx="10532" cy="36099"/>
              </a:xfrm>
              <a:custGeom>
                <a:avLst/>
                <a:gdLst/>
                <a:ahLst/>
                <a:cxnLst/>
                <a:rect l="l" t="t" r="r" b="b"/>
                <a:pathLst>
                  <a:path w="269" h="922" extrusionOk="0">
                    <a:moveTo>
                      <a:pt x="247" y="0"/>
                    </a:moveTo>
                    <a:lnTo>
                      <a:pt x="247" y="0"/>
                    </a:lnTo>
                    <a:cubicBezTo>
                      <a:pt x="98" y="119"/>
                      <a:pt x="1" y="311"/>
                      <a:pt x="22" y="504"/>
                    </a:cubicBezTo>
                    <a:cubicBezTo>
                      <a:pt x="44" y="643"/>
                      <a:pt x="119" y="750"/>
                      <a:pt x="205" y="857"/>
                    </a:cubicBezTo>
                    <a:lnTo>
                      <a:pt x="269" y="922"/>
                    </a:lnTo>
                    <a:cubicBezTo>
                      <a:pt x="236" y="868"/>
                      <a:pt x="205" y="793"/>
                      <a:pt x="194" y="761"/>
                    </a:cubicBezTo>
                    <a:cubicBezTo>
                      <a:pt x="76" y="504"/>
                      <a:pt x="98" y="226"/>
                      <a:pt x="247" y="0"/>
                    </a:cubicBezTo>
                    <a:close/>
                  </a:path>
                </a:pathLst>
              </a:custGeom>
              <a:solidFill>
                <a:srgbClr val="EDDA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9"/>
              <p:cNvSpPr/>
              <p:nvPr/>
            </p:nvSpPr>
            <p:spPr>
              <a:xfrm>
                <a:off x="2528570" y="1362583"/>
                <a:ext cx="10532" cy="630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5" y="86"/>
                      <a:pt x="172" y="139"/>
                      <a:pt x="269" y="161"/>
                    </a:cubicBezTo>
                    <a:cubicBezTo>
                      <a:pt x="183" y="96"/>
                      <a:pt x="86" y="53"/>
                      <a:pt x="1" y="0"/>
                    </a:cubicBezTo>
                    <a:close/>
                  </a:path>
                </a:pathLst>
              </a:custGeom>
              <a:solidFill>
                <a:srgbClr val="EDDA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9"/>
              <p:cNvSpPr/>
              <p:nvPr/>
            </p:nvSpPr>
            <p:spPr>
              <a:xfrm>
                <a:off x="2612434" y="1322726"/>
                <a:ext cx="7596" cy="34024"/>
              </a:xfrm>
              <a:custGeom>
                <a:avLst/>
                <a:gdLst/>
                <a:ahLst/>
                <a:cxnLst/>
                <a:rect l="l" t="t" r="r" b="b"/>
                <a:pathLst>
                  <a:path w="194" h="86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8" y="226"/>
                      <a:pt x="86" y="493"/>
                      <a:pt x="43" y="740"/>
                    </a:cubicBezTo>
                    <a:cubicBezTo>
                      <a:pt x="33" y="783"/>
                      <a:pt x="22" y="826"/>
                      <a:pt x="22" y="868"/>
                    </a:cubicBezTo>
                    <a:cubicBezTo>
                      <a:pt x="33" y="826"/>
                      <a:pt x="55" y="793"/>
                      <a:pt x="65" y="761"/>
                    </a:cubicBezTo>
                    <a:cubicBezTo>
                      <a:pt x="140" y="611"/>
                      <a:pt x="193" y="440"/>
                      <a:pt x="150" y="279"/>
                    </a:cubicBezTo>
                    <a:cubicBezTo>
                      <a:pt x="119" y="172"/>
                      <a:pt x="76" y="65"/>
                      <a:pt x="1" y="0"/>
                    </a:cubicBezTo>
                    <a:close/>
                  </a:path>
                </a:pathLst>
              </a:custGeom>
              <a:solidFill>
                <a:srgbClr val="EDDA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9"/>
              <p:cNvSpPr/>
              <p:nvPr/>
            </p:nvSpPr>
            <p:spPr>
              <a:xfrm>
                <a:off x="2615370" y="1340775"/>
                <a:ext cx="8457" cy="17227"/>
              </a:xfrm>
              <a:custGeom>
                <a:avLst/>
                <a:gdLst/>
                <a:ahLst/>
                <a:cxnLst/>
                <a:rect l="l" t="t" r="r" b="b"/>
                <a:pathLst>
                  <a:path w="216" h="440" extrusionOk="0">
                    <a:moveTo>
                      <a:pt x="194" y="0"/>
                    </a:moveTo>
                    <a:cubicBezTo>
                      <a:pt x="161" y="161"/>
                      <a:pt x="65" y="300"/>
                      <a:pt x="1" y="439"/>
                    </a:cubicBezTo>
                    <a:cubicBezTo>
                      <a:pt x="118" y="322"/>
                      <a:pt x="215" y="172"/>
                      <a:pt x="194" y="0"/>
                    </a:cubicBezTo>
                    <a:close/>
                  </a:path>
                </a:pathLst>
              </a:custGeom>
              <a:solidFill>
                <a:srgbClr val="EDDA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9"/>
              <p:cNvSpPr/>
              <p:nvPr/>
            </p:nvSpPr>
            <p:spPr>
              <a:xfrm>
                <a:off x="2577667" y="1362152"/>
                <a:ext cx="36099" cy="10101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58" extrusionOk="0">
                    <a:moveTo>
                      <a:pt x="921" y="0"/>
                    </a:moveTo>
                    <a:lnTo>
                      <a:pt x="921" y="0"/>
                    </a:lnTo>
                    <a:cubicBezTo>
                      <a:pt x="632" y="129"/>
                      <a:pt x="289" y="150"/>
                      <a:pt x="0" y="257"/>
                    </a:cubicBezTo>
                    <a:cubicBezTo>
                      <a:pt x="321" y="257"/>
                      <a:pt x="674" y="236"/>
                      <a:pt x="921" y="0"/>
                    </a:cubicBezTo>
                    <a:close/>
                  </a:path>
                </a:pathLst>
              </a:custGeom>
              <a:solidFill>
                <a:srgbClr val="EDDA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9"/>
              <p:cNvSpPr/>
              <p:nvPr/>
            </p:nvSpPr>
            <p:spPr>
              <a:xfrm>
                <a:off x="2564237" y="1402126"/>
                <a:ext cx="52034" cy="4894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25" extrusionOk="0">
                    <a:moveTo>
                      <a:pt x="843" y="1"/>
                    </a:moveTo>
                    <a:cubicBezTo>
                      <a:pt x="557" y="1"/>
                      <a:pt x="274" y="38"/>
                      <a:pt x="0" y="93"/>
                    </a:cubicBezTo>
                    <a:cubicBezTo>
                      <a:pt x="154" y="115"/>
                      <a:pt x="307" y="124"/>
                      <a:pt x="460" y="124"/>
                    </a:cubicBezTo>
                    <a:cubicBezTo>
                      <a:pt x="754" y="124"/>
                      <a:pt x="1046" y="89"/>
                      <a:pt x="1328" y="40"/>
                    </a:cubicBezTo>
                    <a:cubicBezTo>
                      <a:pt x="1166" y="13"/>
                      <a:pt x="1004" y="1"/>
                      <a:pt x="843" y="1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9"/>
              <p:cNvSpPr/>
              <p:nvPr/>
            </p:nvSpPr>
            <p:spPr>
              <a:xfrm>
                <a:off x="2598182" y="1411327"/>
                <a:ext cx="21456" cy="2036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2" extrusionOk="0">
                    <a:moveTo>
                      <a:pt x="324" y="0"/>
                    </a:moveTo>
                    <a:cubicBezTo>
                      <a:pt x="212" y="0"/>
                      <a:pt x="104" y="15"/>
                      <a:pt x="0" y="40"/>
                    </a:cubicBezTo>
                    <a:cubicBezTo>
                      <a:pt x="65" y="48"/>
                      <a:pt x="130" y="52"/>
                      <a:pt x="195" y="52"/>
                    </a:cubicBezTo>
                    <a:cubicBezTo>
                      <a:pt x="316" y="52"/>
                      <a:pt x="436" y="40"/>
                      <a:pt x="547" y="19"/>
                    </a:cubicBezTo>
                    <a:cubicBezTo>
                      <a:pt x="471" y="6"/>
                      <a:pt x="397" y="0"/>
                      <a:pt x="324" y="0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9"/>
              <p:cNvSpPr/>
              <p:nvPr/>
            </p:nvSpPr>
            <p:spPr>
              <a:xfrm>
                <a:off x="2524811" y="1419157"/>
                <a:ext cx="29404" cy="19772"/>
              </a:xfrm>
              <a:custGeom>
                <a:avLst/>
                <a:gdLst/>
                <a:ahLst/>
                <a:cxnLst/>
                <a:rect l="l" t="t" r="r" b="b"/>
                <a:pathLst>
                  <a:path w="751" h="505" extrusionOk="0">
                    <a:moveTo>
                      <a:pt x="750" y="1"/>
                    </a:moveTo>
                    <a:cubicBezTo>
                      <a:pt x="493" y="119"/>
                      <a:pt x="172" y="312"/>
                      <a:pt x="1" y="504"/>
                    </a:cubicBezTo>
                    <a:cubicBezTo>
                      <a:pt x="279" y="376"/>
                      <a:pt x="536" y="215"/>
                      <a:pt x="750" y="1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9"/>
              <p:cNvSpPr/>
              <p:nvPr/>
            </p:nvSpPr>
            <p:spPr>
              <a:xfrm>
                <a:off x="2530254" y="1423777"/>
                <a:ext cx="30656" cy="17658"/>
              </a:xfrm>
              <a:custGeom>
                <a:avLst/>
                <a:gdLst/>
                <a:ahLst/>
                <a:cxnLst/>
                <a:rect l="l" t="t" r="r" b="b"/>
                <a:pathLst>
                  <a:path w="783" h="451" extrusionOk="0">
                    <a:moveTo>
                      <a:pt x="783" y="1"/>
                    </a:moveTo>
                    <a:cubicBezTo>
                      <a:pt x="493" y="97"/>
                      <a:pt x="226" y="247"/>
                      <a:pt x="0" y="451"/>
                    </a:cubicBezTo>
                    <a:cubicBezTo>
                      <a:pt x="279" y="344"/>
                      <a:pt x="547" y="194"/>
                      <a:pt x="783" y="1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9"/>
              <p:cNvSpPr/>
              <p:nvPr/>
            </p:nvSpPr>
            <p:spPr>
              <a:xfrm>
                <a:off x="2510952" y="1750853"/>
                <a:ext cx="17658" cy="52034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329" extrusionOk="0">
                    <a:moveTo>
                      <a:pt x="162" y="1"/>
                    </a:moveTo>
                    <a:lnTo>
                      <a:pt x="162" y="1"/>
                    </a:lnTo>
                    <a:cubicBezTo>
                      <a:pt x="1" y="429"/>
                      <a:pt x="55" y="964"/>
                      <a:pt x="408" y="1286"/>
                    </a:cubicBezTo>
                    <a:lnTo>
                      <a:pt x="451" y="1329"/>
                    </a:lnTo>
                    <a:cubicBezTo>
                      <a:pt x="429" y="1286"/>
                      <a:pt x="397" y="1232"/>
                      <a:pt x="376" y="1189"/>
                    </a:cubicBezTo>
                    <a:cubicBezTo>
                      <a:pt x="279" y="1029"/>
                      <a:pt x="215" y="729"/>
                      <a:pt x="205" y="611"/>
                    </a:cubicBezTo>
                    <a:cubicBezTo>
                      <a:pt x="172" y="418"/>
                      <a:pt x="151" y="225"/>
                      <a:pt x="162" y="1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9"/>
              <p:cNvSpPr/>
              <p:nvPr/>
            </p:nvSpPr>
            <p:spPr>
              <a:xfrm>
                <a:off x="2535265" y="1808719"/>
                <a:ext cx="16836" cy="9671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47" extrusionOk="0">
                    <a:moveTo>
                      <a:pt x="1" y="0"/>
                    </a:moveTo>
                    <a:cubicBezTo>
                      <a:pt x="98" y="129"/>
                      <a:pt x="279" y="215"/>
                      <a:pt x="429" y="246"/>
                    </a:cubicBezTo>
                    <a:cubicBezTo>
                      <a:pt x="291" y="161"/>
                      <a:pt x="141" y="86"/>
                      <a:pt x="1" y="0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9"/>
              <p:cNvSpPr/>
              <p:nvPr/>
            </p:nvSpPr>
            <p:spPr>
              <a:xfrm>
                <a:off x="2623318" y="1658180"/>
                <a:ext cx="10963" cy="67969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736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1" y="600"/>
                      <a:pt x="87" y="1189"/>
                      <a:pt x="172" y="1735"/>
                    </a:cubicBezTo>
                    <a:cubicBezTo>
                      <a:pt x="279" y="1125"/>
                      <a:pt x="205" y="579"/>
                      <a:pt x="98" y="0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9"/>
              <p:cNvSpPr/>
              <p:nvPr/>
            </p:nvSpPr>
            <p:spPr>
              <a:xfrm>
                <a:off x="2629660" y="1733234"/>
                <a:ext cx="3798" cy="22708"/>
              </a:xfrm>
              <a:custGeom>
                <a:avLst/>
                <a:gdLst/>
                <a:ahLst/>
                <a:cxnLst/>
                <a:rect l="l" t="t" r="r" b="b"/>
                <a:pathLst>
                  <a:path w="97" h="580" extrusionOk="0">
                    <a:moveTo>
                      <a:pt x="43" y="1"/>
                    </a:moveTo>
                    <a:cubicBezTo>
                      <a:pt x="32" y="182"/>
                      <a:pt x="0" y="461"/>
                      <a:pt x="21" y="579"/>
                    </a:cubicBezTo>
                    <a:cubicBezTo>
                      <a:pt x="75" y="397"/>
                      <a:pt x="96" y="193"/>
                      <a:pt x="43" y="1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9"/>
              <p:cNvSpPr/>
              <p:nvPr/>
            </p:nvSpPr>
            <p:spPr>
              <a:xfrm>
                <a:off x="2623788" y="1732804"/>
                <a:ext cx="5051" cy="36099"/>
              </a:xfrm>
              <a:custGeom>
                <a:avLst/>
                <a:gdLst/>
                <a:ahLst/>
                <a:cxnLst/>
                <a:rect l="l" t="t" r="r" b="b"/>
                <a:pathLst>
                  <a:path w="129" h="922" extrusionOk="0">
                    <a:moveTo>
                      <a:pt x="43" y="1"/>
                    </a:moveTo>
                    <a:cubicBezTo>
                      <a:pt x="32" y="279"/>
                      <a:pt x="0" y="740"/>
                      <a:pt x="43" y="922"/>
                    </a:cubicBezTo>
                    <a:cubicBezTo>
                      <a:pt x="118" y="622"/>
                      <a:pt x="129" y="300"/>
                      <a:pt x="43" y="1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9"/>
              <p:cNvSpPr/>
              <p:nvPr/>
            </p:nvSpPr>
            <p:spPr>
              <a:xfrm>
                <a:off x="2620421" y="1765965"/>
                <a:ext cx="8418" cy="29364"/>
              </a:xfrm>
              <a:custGeom>
                <a:avLst/>
                <a:gdLst/>
                <a:ahLst/>
                <a:cxnLst/>
                <a:rect l="l" t="t" r="r" b="b"/>
                <a:pathLst>
                  <a:path w="215" h="750" extrusionOk="0">
                    <a:moveTo>
                      <a:pt x="204" y="0"/>
                    </a:moveTo>
                    <a:lnTo>
                      <a:pt x="204" y="0"/>
                    </a:lnTo>
                    <a:cubicBezTo>
                      <a:pt x="139" y="225"/>
                      <a:pt x="0" y="589"/>
                      <a:pt x="0" y="750"/>
                    </a:cubicBezTo>
                    <a:cubicBezTo>
                      <a:pt x="129" y="524"/>
                      <a:pt x="215" y="267"/>
                      <a:pt x="204" y="0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2625432" y="1315170"/>
                <a:ext cx="10101" cy="1640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419" extrusionOk="0">
                    <a:moveTo>
                      <a:pt x="1" y="1"/>
                    </a:moveTo>
                    <a:cubicBezTo>
                      <a:pt x="87" y="129"/>
                      <a:pt x="172" y="279"/>
                      <a:pt x="258" y="419"/>
                    </a:cubicBezTo>
                    <a:cubicBezTo>
                      <a:pt x="225" y="247"/>
                      <a:pt x="140" y="98"/>
                      <a:pt x="1" y="1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2501751" y="1331105"/>
                <a:ext cx="10924" cy="3190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815" extrusionOk="0">
                    <a:moveTo>
                      <a:pt x="129" y="1"/>
                    </a:moveTo>
                    <a:lnTo>
                      <a:pt x="129" y="1"/>
                    </a:lnTo>
                    <a:cubicBezTo>
                      <a:pt x="0" y="269"/>
                      <a:pt x="107" y="590"/>
                      <a:pt x="279" y="815"/>
                    </a:cubicBezTo>
                    <a:cubicBezTo>
                      <a:pt x="204" y="547"/>
                      <a:pt x="107" y="269"/>
                      <a:pt x="129" y="1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2607422" y="1457331"/>
                <a:ext cx="10532" cy="9016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303" extrusionOk="0">
                    <a:moveTo>
                      <a:pt x="64" y="1"/>
                    </a:moveTo>
                    <a:cubicBezTo>
                      <a:pt x="21" y="386"/>
                      <a:pt x="0" y="772"/>
                      <a:pt x="11" y="1157"/>
                    </a:cubicBezTo>
                    <a:cubicBezTo>
                      <a:pt x="33" y="1543"/>
                      <a:pt x="75" y="1917"/>
                      <a:pt x="129" y="2303"/>
                    </a:cubicBezTo>
                    <a:cubicBezTo>
                      <a:pt x="268" y="1543"/>
                      <a:pt x="214" y="761"/>
                      <a:pt x="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2593132" y="1497579"/>
                <a:ext cx="6773" cy="51603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18" extrusionOk="0">
                    <a:moveTo>
                      <a:pt x="44" y="1"/>
                    </a:moveTo>
                    <a:lnTo>
                      <a:pt x="44" y="1"/>
                    </a:lnTo>
                    <a:cubicBezTo>
                      <a:pt x="1" y="440"/>
                      <a:pt x="22" y="879"/>
                      <a:pt x="119" y="1318"/>
                    </a:cubicBezTo>
                    <a:cubicBezTo>
                      <a:pt x="172" y="879"/>
                      <a:pt x="151" y="429"/>
                      <a:pt x="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2601549" y="1533207"/>
                <a:ext cx="422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108" h="687" extrusionOk="0">
                    <a:moveTo>
                      <a:pt x="43" y="1"/>
                    </a:moveTo>
                    <a:lnTo>
                      <a:pt x="43" y="1"/>
                    </a:lnTo>
                    <a:cubicBezTo>
                      <a:pt x="0" y="226"/>
                      <a:pt x="22" y="462"/>
                      <a:pt x="75" y="686"/>
                    </a:cubicBezTo>
                    <a:cubicBezTo>
                      <a:pt x="107" y="462"/>
                      <a:pt x="86" y="226"/>
                      <a:pt x="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2605308" y="1563393"/>
                <a:ext cx="5481" cy="39074"/>
              </a:xfrm>
              <a:custGeom>
                <a:avLst/>
                <a:gdLst/>
                <a:ahLst/>
                <a:cxnLst/>
                <a:rect l="l" t="t" r="r" b="b"/>
                <a:pathLst>
                  <a:path w="140" h="998" extrusionOk="0">
                    <a:moveTo>
                      <a:pt x="97" y="1"/>
                    </a:moveTo>
                    <a:lnTo>
                      <a:pt x="97" y="1"/>
                    </a:lnTo>
                    <a:cubicBezTo>
                      <a:pt x="33" y="333"/>
                      <a:pt x="1" y="665"/>
                      <a:pt x="22" y="997"/>
                    </a:cubicBezTo>
                    <a:cubicBezTo>
                      <a:pt x="108" y="676"/>
                      <a:pt x="140" y="333"/>
                      <a:pt x="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2590234" y="1590682"/>
                <a:ext cx="5481" cy="57476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68" extrusionOk="0">
                    <a:moveTo>
                      <a:pt x="43" y="0"/>
                    </a:moveTo>
                    <a:cubicBezTo>
                      <a:pt x="0" y="353"/>
                      <a:pt x="0" y="718"/>
                      <a:pt x="22" y="1071"/>
                    </a:cubicBezTo>
                    <a:cubicBezTo>
                      <a:pt x="22" y="1210"/>
                      <a:pt x="32" y="1339"/>
                      <a:pt x="43" y="1467"/>
                    </a:cubicBezTo>
                    <a:cubicBezTo>
                      <a:pt x="53" y="1457"/>
                      <a:pt x="53" y="1446"/>
                      <a:pt x="53" y="1436"/>
                    </a:cubicBezTo>
                    <a:cubicBezTo>
                      <a:pt x="107" y="1189"/>
                      <a:pt x="139" y="932"/>
                      <a:pt x="139" y="675"/>
                    </a:cubicBezTo>
                    <a:cubicBezTo>
                      <a:pt x="129" y="450"/>
                      <a:pt x="86" y="225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2606169" y="1620438"/>
                <a:ext cx="3367" cy="27289"/>
              </a:xfrm>
              <a:custGeom>
                <a:avLst/>
                <a:gdLst/>
                <a:ahLst/>
                <a:cxnLst/>
                <a:rect l="l" t="t" r="r" b="b"/>
                <a:pathLst>
                  <a:path w="86" h="697" extrusionOk="0">
                    <a:moveTo>
                      <a:pt x="43" y="0"/>
                    </a:moveTo>
                    <a:lnTo>
                      <a:pt x="43" y="0"/>
                    </a:lnTo>
                    <a:cubicBezTo>
                      <a:pt x="0" y="226"/>
                      <a:pt x="11" y="461"/>
                      <a:pt x="53" y="697"/>
                    </a:cubicBezTo>
                    <a:cubicBezTo>
                      <a:pt x="86" y="461"/>
                      <a:pt x="86" y="22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2531076" y="1458583"/>
                <a:ext cx="10963" cy="9478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421" extrusionOk="0">
                    <a:moveTo>
                      <a:pt x="119" y="0"/>
                    </a:moveTo>
                    <a:lnTo>
                      <a:pt x="119" y="0"/>
                    </a:lnTo>
                    <a:cubicBezTo>
                      <a:pt x="1" y="804"/>
                      <a:pt x="22" y="1628"/>
                      <a:pt x="183" y="2421"/>
                    </a:cubicBezTo>
                    <a:cubicBezTo>
                      <a:pt x="279" y="1618"/>
                      <a:pt x="258" y="793"/>
                      <a:pt x="1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2531546" y="1733078"/>
                <a:ext cx="66677" cy="73254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871" extrusionOk="0">
                    <a:moveTo>
                      <a:pt x="82" y="0"/>
                    </a:moveTo>
                    <a:cubicBezTo>
                      <a:pt x="74" y="0"/>
                      <a:pt x="72" y="108"/>
                      <a:pt x="64" y="155"/>
                    </a:cubicBezTo>
                    <a:cubicBezTo>
                      <a:pt x="21" y="433"/>
                      <a:pt x="0" y="722"/>
                      <a:pt x="43" y="1011"/>
                    </a:cubicBezTo>
                    <a:cubicBezTo>
                      <a:pt x="86" y="1322"/>
                      <a:pt x="246" y="1621"/>
                      <a:pt x="535" y="1761"/>
                    </a:cubicBezTo>
                    <a:cubicBezTo>
                      <a:pt x="691" y="1829"/>
                      <a:pt x="868" y="1871"/>
                      <a:pt x="1046" y="1871"/>
                    </a:cubicBezTo>
                    <a:cubicBezTo>
                      <a:pt x="1148" y="1871"/>
                      <a:pt x="1251" y="1857"/>
                      <a:pt x="1349" y="1825"/>
                    </a:cubicBezTo>
                    <a:cubicBezTo>
                      <a:pt x="1488" y="1771"/>
                      <a:pt x="1606" y="1654"/>
                      <a:pt x="1702" y="1525"/>
                    </a:cubicBezTo>
                    <a:lnTo>
                      <a:pt x="1702" y="1525"/>
                    </a:lnTo>
                    <a:cubicBezTo>
                      <a:pt x="1542" y="1654"/>
                      <a:pt x="1403" y="1718"/>
                      <a:pt x="1231" y="1718"/>
                    </a:cubicBezTo>
                    <a:cubicBezTo>
                      <a:pt x="1081" y="1707"/>
                      <a:pt x="1071" y="1707"/>
                      <a:pt x="900" y="1664"/>
                    </a:cubicBezTo>
                    <a:cubicBezTo>
                      <a:pt x="707" y="1590"/>
                      <a:pt x="621" y="1557"/>
                      <a:pt x="471" y="1397"/>
                    </a:cubicBezTo>
                    <a:cubicBezTo>
                      <a:pt x="246" y="1161"/>
                      <a:pt x="160" y="583"/>
                      <a:pt x="96" y="58"/>
                    </a:cubicBezTo>
                    <a:cubicBezTo>
                      <a:pt x="90" y="16"/>
                      <a:pt x="86" y="0"/>
                      <a:pt x="82" y="0"/>
                    </a:cubicBezTo>
                    <a:close/>
                  </a:path>
                </a:pathLst>
              </a:custGeom>
              <a:solidFill>
                <a:srgbClr val="8AD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2531937" y="1684608"/>
                <a:ext cx="4228" cy="3441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879" extrusionOk="0">
                    <a:moveTo>
                      <a:pt x="65" y="0"/>
                    </a:moveTo>
                    <a:cubicBezTo>
                      <a:pt x="0" y="289"/>
                      <a:pt x="11" y="589"/>
                      <a:pt x="65" y="879"/>
                    </a:cubicBezTo>
                    <a:cubicBezTo>
                      <a:pt x="107" y="589"/>
                      <a:pt x="107" y="289"/>
                      <a:pt x="65" y="0"/>
                    </a:cubicBezTo>
                    <a:close/>
                  </a:path>
                </a:pathLst>
              </a:custGeom>
              <a:solidFill>
                <a:srgbClr val="8AD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2541999" y="1708099"/>
                <a:ext cx="5481" cy="44047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125" extrusionOk="0">
                    <a:moveTo>
                      <a:pt x="65" y="0"/>
                    </a:moveTo>
                    <a:cubicBezTo>
                      <a:pt x="0" y="364"/>
                      <a:pt x="11" y="760"/>
                      <a:pt x="119" y="1124"/>
                    </a:cubicBezTo>
                    <a:cubicBezTo>
                      <a:pt x="140" y="750"/>
                      <a:pt x="129" y="364"/>
                      <a:pt x="65" y="0"/>
                    </a:cubicBezTo>
                    <a:close/>
                  </a:path>
                </a:pathLst>
              </a:custGeom>
              <a:solidFill>
                <a:srgbClr val="8AD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2548303" y="1761737"/>
                <a:ext cx="22082" cy="31048"/>
              </a:xfrm>
              <a:custGeom>
                <a:avLst/>
                <a:gdLst/>
                <a:ahLst/>
                <a:cxnLst/>
                <a:rect l="l" t="t" r="r" b="b"/>
                <a:pathLst>
                  <a:path w="564" h="793" extrusionOk="0">
                    <a:moveTo>
                      <a:pt x="32" y="1"/>
                    </a:moveTo>
                    <a:cubicBezTo>
                      <a:pt x="0" y="333"/>
                      <a:pt x="268" y="601"/>
                      <a:pt x="514" y="772"/>
                    </a:cubicBezTo>
                    <a:cubicBezTo>
                      <a:pt x="536" y="786"/>
                      <a:pt x="546" y="792"/>
                      <a:pt x="550" y="792"/>
                    </a:cubicBezTo>
                    <a:cubicBezTo>
                      <a:pt x="563" y="792"/>
                      <a:pt x="488" y="720"/>
                      <a:pt x="472" y="686"/>
                    </a:cubicBezTo>
                    <a:cubicBezTo>
                      <a:pt x="396" y="611"/>
                      <a:pt x="365" y="558"/>
                      <a:pt x="300" y="461"/>
                    </a:cubicBezTo>
                    <a:cubicBezTo>
                      <a:pt x="182" y="322"/>
                      <a:pt x="65" y="183"/>
                      <a:pt x="32" y="1"/>
                    </a:cubicBezTo>
                    <a:close/>
                  </a:path>
                </a:pathLst>
              </a:custGeom>
              <a:solidFill>
                <a:srgbClr val="8AD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2428380" y="1386074"/>
                <a:ext cx="287693" cy="471748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2049" extrusionOk="0">
                    <a:moveTo>
                      <a:pt x="150" y="0"/>
                    </a:moveTo>
                    <a:cubicBezTo>
                      <a:pt x="65" y="0"/>
                      <a:pt x="0" y="64"/>
                      <a:pt x="0" y="150"/>
                    </a:cubicBezTo>
                    <a:lnTo>
                      <a:pt x="0" y="11898"/>
                    </a:lnTo>
                    <a:cubicBezTo>
                      <a:pt x="0" y="11984"/>
                      <a:pt x="65" y="12048"/>
                      <a:pt x="150" y="12048"/>
                    </a:cubicBezTo>
                    <a:cubicBezTo>
                      <a:pt x="236" y="12048"/>
                      <a:pt x="300" y="11984"/>
                      <a:pt x="300" y="11898"/>
                    </a:cubicBezTo>
                    <a:lnTo>
                      <a:pt x="300" y="300"/>
                    </a:lnTo>
                    <a:lnTo>
                      <a:pt x="7036" y="300"/>
                    </a:lnTo>
                    <a:lnTo>
                      <a:pt x="7036" y="11898"/>
                    </a:lnTo>
                    <a:cubicBezTo>
                      <a:pt x="7036" y="11984"/>
                      <a:pt x="7112" y="12048"/>
                      <a:pt x="7186" y="12048"/>
                    </a:cubicBezTo>
                    <a:cubicBezTo>
                      <a:pt x="7272" y="12048"/>
                      <a:pt x="7347" y="11984"/>
                      <a:pt x="7347" y="11898"/>
                    </a:cubicBezTo>
                    <a:lnTo>
                      <a:pt x="7347" y="150"/>
                    </a:lnTo>
                    <a:cubicBezTo>
                      <a:pt x="7347" y="64"/>
                      <a:pt x="7272" y="0"/>
                      <a:pt x="7186" y="0"/>
                    </a:cubicBezTo>
                    <a:close/>
                  </a:path>
                </a:pathLst>
              </a:custGeom>
              <a:solidFill>
                <a:srgbClr val="3932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7" name="Google Shape;277;p29"/>
          <p:cNvGrpSpPr/>
          <p:nvPr/>
        </p:nvGrpSpPr>
        <p:grpSpPr>
          <a:xfrm rot="284536">
            <a:off x="5339848" y="858726"/>
            <a:ext cx="2162261" cy="3032600"/>
            <a:chOff x="1256405" y="1288781"/>
            <a:chExt cx="391679" cy="549344"/>
          </a:xfrm>
        </p:grpSpPr>
        <p:sp>
          <p:nvSpPr>
            <p:cNvPr id="278" name="Google Shape;278;p29"/>
            <p:cNvSpPr/>
            <p:nvPr/>
          </p:nvSpPr>
          <p:spPr>
            <a:xfrm>
              <a:off x="1447193" y="1615661"/>
              <a:ext cx="65463" cy="222465"/>
            </a:xfrm>
            <a:custGeom>
              <a:avLst/>
              <a:gdLst/>
              <a:ahLst/>
              <a:cxnLst/>
              <a:rect l="l" t="t" r="r" b="b"/>
              <a:pathLst>
                <a:path w="1672" h="5682" extrusionOk="0">
                  <a:moveTo>
                    <a:pt x="204" y="0"/>
                  </a:moveTo>
                  <a:cubicBezTo>
                    <a:pt x="190" y="0"/>
                    <a:pt x="175" y="2"/>
                    <a:pt x="161" y="5"/>
                  </a:cubicBezTo>
                  <a:cubicBezTo>
                    <a:pt x="65" y="26"/>
                    <a:pt x="1" y="122"/>
                    <a:pt x="22" y="219"/>
                  </a:cubicBezTo>
                  <a:lnTo>
                    <a:pt x="1296" y="5541"/>
                  </a:lnTo>
                  <a:cubicBezTo>
                    <a:pt x="1318" y="5617"/>
                    <a:pt x="1393" y="5681"/>
                    <a:pt x="1479" y="5681"/>
                  </a:cubicBezTo>
                  <a:cubicBezTo>
                    <a:pt x="1489" y="5681"/>
                    <a:pt x="1500" y="5670"/>
                    <a:pt x="1522" y="5670"/>
                  </a:cubicBezTo>
                  <a:cubicBezTo>
                    <a:pt x="1618" y="5649"/>
                    <a:pt x="1672" y="5553"/>
                    <a:pt x="1650" y="5456"/>
                  </a:cubicBezTo>
                  <a:lnTo>
                    <a:pt x="375" y="134"/>
                  </a:lnTo>
                  <a:cubicBezTo>
                    <a:pt x="357" y="51"/>
                    <a:pt x="285" y="0"/>
                    <a:pt x="204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1268581" y="1675799"/>
              <a:ext cx="39035" cy="31870"/>
            </a:xfrm>
            <a:custGeom>
              <a:avLst/>
              <a:gdLst/>
              <a:ahLst/>
              <a:cxnLst/>
              <a:rect l="l" t="t" r="r" b="b"/>
              <a:pathLst>
                <a:path w="997" h="814" extrusionOk="0">
                  <a:moveTo>
                    <a:pt x="150" y="0"/>
                  </a:moveTo>
                  <a:lnTo>
                    <a:pt x="1" y="214"/>
                  </a:lnTo>
                  <a:lnTo>
                    <a:pt x="836" y="814"/>
                  </a:lnTo>
                  <a:lnTo>
                    <a:pt x="996" y="59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1258089" y="1664053"/>
              <a:ext cx="28151" cy="33162"/>
            </a:xfrm>
            <a:custGeom>
              <a:avLst/>
              <a:gdLst/>
              <a:ahLst/>
              <a:cxnLst/>
              <a:rect l="l" t="t" r="r" b="b"/>
              <a:pathLst>
                <a:path w="719" h="847" extrusionOk="0">
                  <a:moveTo>
                    <a:pt x="472" y="0"/>
                  </a:moveTo>
                  <a:lnTo>
                    <a:pt x="0" y="664"/>
                  </a:lnTo>
                  <a:lnTo>
                    <a:pt x="247" y="847"/>
                  </a:lnTo>
                  <a:lnTo>
                    <a:pt x="718" y="17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1256405" y="1671570"/>
              <a:ext cx="106534" cy="117458"/>
            </a:xfrm>
            <a:custGeom>
              <a:avLst/>
              <a:gdLst/>
              <a:ahLst/>
              <a:cxnLst/>
              <a:rect l="l" t="t" r="r" b="b"/>
              <a:pathLst>
                <a:path w="2721" h="3000" extrusionOk="0">
                  <a:moveTo>
                    <a:pt x="1511" y="1"/>
                  </a:moveTo>
                  <a:lnTo>
                    <a:pt x="1" y="2143"/>
                  </a:lnTo>
                  <a:lnTo>
                    <a:pt x="1211" y="3000"/>
                  </a:lnTo>
                  <a:lnTo>
                    <a:pt x="2721" y="847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1276138" y="1629638"/>
              <a:ext cx="120355" cy="125445"/>
            </a:xfrm>
            <a:custGeom>
              <a:avLst/>
              <a:gdLst/>
              <a:ahLst/>
              <a:cxnLst/>
              <a:rect l="l" t="t" r="r" b="b"/>
              <a:pathLst>
                <a:path w="3074" h="3204" extrusionOk="0">
                  <a:moveTo>
                    <a:pt x="1457" y="1"/>
                  </a:moveTo>
                  <a:lnTo>
                    <a:pt x="0" y="2068"/>
                  </a:lnTo>
                  <a:lnTo>
                    <a:pt x="1617" y="3204"/>
                  </a:lnTo>
                  <a:lnTo>
                    <a:pt x="3074" y="1136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1287883" y="1338661"/>
              <a:ext cx="322068" cy="388745"/>
            </a:xfrm>
            <a:custGeom>
              <a:avLst/>
              <a:gdLst/>
              <a:ahLst/>
              <a:cxnLst/>
              <a:rect l="l" t="t" r="r" b="b"/>
              <a:pathLst>
                <a:path w="8226" h="9929" extrusionOk="0">
                  <a:moveTo>
                    <a:pt x="5805" y="0"/>
                  </a:moveTo>
                  <a:lnTo>
                    <a:pt x="0" y="8225"/>
                  </a:lnTo>
                  <a:lnTo>
                    <a:pt x="2421" y="9929"/>
                  </a:lnTo>
                  <a:lnTo>
                    <a:pt x="8225" y="1704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1311335" y="1355026"/>
              <a:ext cx="275125" cy="355622"/>
            </a:xfrm>
            <a:custGeom>
              <a:avLst/>
              <a:gdLst/>
              <a:ahLst/>
              <a:cxnLst/>
              <a:rect l="l" t="t" r="r" b="b"/>
              <a:pathLst>
                <a:path w="7027" h="9083" extrusionOk="0">
                  <a:moveTo>
                    <a:pt x="5806" y="1"/>
                  </a:moveTo>
                  <a:lnTo>
                    <a:pt x="1" y="8226"/>
                  </a:lnTo>
                  <a:lnTo>
                    <a:pt x="1222" y="9082"/>
                  </a:lnTo>
                  <a:lnTo>
                    <a:pt x="7026" y="857"/>
                  </a:lnTo>
                  <a:lnTo>
                    <a:pt x="5806" y="1"/>
                  </a:ln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1483682" y="1288781"/>
              <a:ext cx="164401" cy="156023"/>
            </a:xfrm>
            <a:custGeom>
              <a:avLst/>
              <a:gdLst/>
              <a:ahLst/>
              <a:cxnLst/>
              <a:rect l="l" t="t" r="r" b="b"/>
              <a:pathLst>
                <a:path w="4199" h="3985" extrusionOk="0">
                  <a:moveTo>
                    <a:pt x="1446" y="0"/>
                  </a:moveTo>
                  <a:lnTo>
                    <a:pt x="0" y="2046"/>
                  </a:lnTo>
                  <a:lnTo>
                    <a:pt x="2753" y="3984"/>
                  </a:lnTo>
                  <a:lnTo>
                    <a:pt x="4198" y="1938"/>
                  </a:lnTo>
                  <a:lnTo>
                    <a:pt x="1446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1448876" y="1386896"/>
              <a:ext cx="130025" cy="107395"/>
            </a:xfrm>
            <a:custGeom>
              <a:avLst/>
              <a:gdLst/>
              <a:ahLst/>
              <a:cxnLst/>
              <a:rect l="l" t="t" r="r" b="b"/>
              <a:pathLst>
                <a:path w="3321" h="2743" extrusionOk="0">
                  <a:moveTo>
                    <a:pt x="568" y="0"/>
                  </a:moveTo>
                  <a:lnTo>
                    <a:pt x="1" y="803"/>
                  </a:lnTo>
                  <a:lnTo>
                    <a:pt x="2753" y="2742"/>
                  </a:lnTo>
                  <a:lnTo>
                    <a:pt x="3321" y="193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1395199" y="1502199"/>
              <a:ext cx="49528" cy="72980"/>
            </a:xfrm>
            <a:custGeom>
              <a:avLst/>
              <a:gdLst/>
              <a:ahLst/>
              <a:cxnLst/>
              <a:rect l="l" t="t" r="r" b="b"/>
              <a:pathLst>
                <a:path w="1265" h="1864" extrusionOk="0">
                  <a:moveTo>
                    <a:pt x="1265" y="0"/>
                  </a:moveTo>
                  <a:lnTo>
                    <a:pt x="1265" y="0"/>
                  </a:lnTo>
                  <a:cubicBezTo>
                    <a:pt x="761" y="557"/>
                    <a:pt x="344" y="1157"/>
                    <a:pt x="1" y="1864"/>
                  </a:cubicBezTo>
                  <a:cubicBezTo>
                    <a:pt x="536" y="1328"/>
                    <a:pt x="965" y="697"/>
                    <a:pt x="1265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1456824" y="1467823"/>
              <a:ext cx="10101" cy="13429"/>
            </a:xfrm>
            <a:custGeom>
              <a:avLst/>
              <a:gdLst/>
              <a:ahLst/>
              <a:cxnLst/>
              <a:rect l="l" t="t" r="r" b="b"/>
              <a:pathLst>
                <a:path w="258" h="343" extrusionOk="0">
                  <a:moveTo>
                    <a:pt x="258" y="0"/>
                  </a:moveTo>
                  <a:lnTo>
                    <a:pt x="258" y="0"/>
                  </a:lnTo>
                  <a:cubicBezTo>
                    <a:pt x="151" y="97"/>
                    <a:pt x="76" y="214"/>
                    <a:pt x="1" y="343"/>
                  </a:cubicBezTo>
                  <a:cubicBezTo>
                    <a:pt x="108" y="247"/>
                    <a:pt x="194" y="129"/>
                    <a:pt x="258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1454749" y="1479530"/>
              <a:ext cx="11785" cy="16836"/>
            </a:xfrm>
            <a:custGeom>
              <a:avLst/>
              <a:gdLst/>
              <a:ahLst/>
              <a:cxnLst/>
              <a:rect l="l" t="t" r="r" b="b"/>
              <a:pathLst>
                <a:path w="301" h="430" extrusionOk="0">
                  <a:moveTo>
                    <a:pt x="301" y="1"/>
                  </a:moveTo>
                  <a:cubicBezTo>
                    <a:pt x="172" y="119"/>
                    <a:pt x="75" y="269"/>
                    <a:pt x="1" y="429"/>
                  </a:cubicBezTo>
                  <a:cubicBezTo>
                    <a:pt x="129" y="312"/>
                    <a:pt x="225" y="151"/>
                    <a:pt x="301" y="1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1440067" y="1494642"/>
              <a:ext cx="30226" cy="41971"/>
            </a:xfrm>
            <a:custGeom>
              <a:avLst/>
              <a:gdLst/>
              <a:ahLst/>
              <a:cxnLst/>
              <a:rect l="l" t="t" r="r" b="b"/>
              <a:pathLst>
                <a:path w="772" h="1072" extrusionOk="0">
                  <a:moveTo>
                    <a:pt x="771" y="0"/>
                  </a:moveTo>
                  <a:lnTo>
                    <a:pt x="771" y="0"/>
                  </a:lnTo>
                  <a:cubicBezTo>
                    <a:pt x="440" y="300"/>
                    <a:pt x="161" y="654"/>
                    <a:pt x="0" y="1071"/>
                  </a:cubicBezTo>
                  <a:cubicBezTo>
                    <a:pt x="290" y="740"/>
                    <a:pt x="557" y="386"/>
                    <a:pt x="771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1516374" y="1398642"/>
              <a:ext cx="13038" cy="24353"/>
            </a:xfrm>
            <a:custGeom>
              <a:avLst/>
              <a:gdLst/>
              <a:ahLst/>
              <a:cxnLst/>
              <a:rect l="l" t="t" r="r" b="b"/>
              <a:pathLst>
                <a:path w="333" h="622" extrusionOk="0">
                  <a:moveTo>
                    <a:pt x="1" y="0"/>
                  </a:moveTo>
                  <a:lnTo>
                    <a:pt x="1" y="0"/>
                  </a:lnTo>
                  <a:cubicBezTo>
                    <a:pt x="65" y="225"/>
                    <a:pt x="183" y="439"/>
                    <a:pt x="333" y="622"/>
                  </a:cubicBezTo>
                  <a:cubicBezTo>
                    <a:pt x="258" y="396"/>
                    <a:pt x="140" y="193"/>
                    <a:pt x="1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1529803" y="1410387"/>
              <a:ext cx="7165" cy="12607"/>
            </a:xfrm>
            <a:custGeom>
              <a:avLst/>
              <a:gdLst/>
              <a:ahLst/>
              <a:cxnLst/>
              <a:rect l="l" t="t" r="r" b="b"/>
              <a:pathLst>
                <a:path w="183" h="322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18"/>
                    <a:pt x="97" y="225"/>
                    <a:pt x="183" y="322"/>
                  </a:cubicBezTo>
                  <a:cubicBezTo>
                    <a:pt x="140" y="203"/>
                    <a:pt x="76" y="96"/>
                    <a:pt x="0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1359140" y="1631753"/>
              <a:ext cx="40719" cy="59982"/>
            </a:xfrm>
            <a:custGeom>
              <a:avLst/>
              <a:gdLst/>
              <a:ahLst/>
              <a:cxnLst/>
              <a:rect l="l" t="t" r="r" b="b"/>
              <a:pathLst>
                <a:path w="1040" h="1532" extrusionOk="0">
                  <a:moveTo>
                    <a:pt x="1039" y="1"/>
                  </a:moveTo>
                  <a:lnTo>
                    <a:pt x="1039" y="1"/>
                  </a:lnTo>
                  <a:cubicBezTo>
                    <a:pt x="611" y="472"/>
                    <a:pt x="268" y="932"/>
                    <a:pt x="1" y="1532"/>
                  </a:cubicBezTo>
                  <a:cubicBezTo>
                    <a:pt x="429" y="1082"/>
                    <a:pt x="793" y="579"/>
                    <a:pt x="1039" y="1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1384315" y="1617071"/>
              <a:ext cx="13468" cy="20164"/>
            </a:xfrm>
            <a:custGeom>
              <a:avLst/>
              <a:gdLst/>
              <a:ahLst/>
              <a:cxnLst/>
              <a:rect l="l" t="t" r="r" b="b"/>
              <a:pathLst>
                <a:path w="344" h="515" extrusionOk="0">
                  <a:moveTo>
                    <a:pt x="343" y="1"/>
                  </a:moveTo>
                  <a:lnTo>
                    <a:pt x="343" y="1"/>
                  </a:lnTo>
                  <a:cubicBezTo>
                    <a:pt x="193" y="151"/>
                    <a:pt x="86" y="322"/>
                    <a:pt x="0" y="515"/>
                  </a:cubicBezTo>
                  <a:cubicBezTo>
                    <a:pt x="139" y="365"/>
                    <a:pt x="257" y="193"/>
                    <a:pt x="343" y="1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1399819" y="1604933"/>
              <a:ext cx="13899" cy="19341"/>
            </a:xfrm>
            <a:custGeom>
              <a:avLst/>
              <a:gdLst/>
              <a:ahLst/>
              <a:cxnLst/>
              <a:rect l="l" t="t" r="r" b="b"/>
              <a:pathLst>
                <a:path w="355" h="494" extrusionOk="0">
                  <a:moveTo>
                    <a:pt x="354" y="1"/>
                  </a:moveTo>
                  <a:lnTo>
                    <a:pt x="354" y="1"/>
                  </a:lnTo>
                  <a:cubicBezTo>
                    <a:pt x="204" y="139"/>
                    <a:pt x="97" y="300"/>
                    <a:pt x="0" y="493"/>
                  </a:cubicBezTo>
                  <a:cubicBezTo>
                    <a:pt x="150" y="343"/>
                    <a:pt x="268" y="182"/>
                    <a:pt x="354" y="1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1409881" y="1605756"/>
              <a:ext cx="11354" cy="16405"/>
            </a:xfrm>
            <a:custGeom>
              <a:avLst/>
              <a:gdLst/>
              <a:ahLst/>
              <a:cxnLst/>
              <a:rect l="l" t="t" r="r" b="b"/>
              <a:pathLst>
                <a:path w="290" h="419" extrusionOk="0">
                  <a:moveTo>
                    <a:pt x="290" y="1"/>
                  </a:moveTo>
                  <a:lnTo>
                    <a:pt x="290" y="1"/>
                  </a:lnTo>
                  <a:cubicBezTo>
                    <a:pt x="172" y="118"/>
                    <a:pt x="65" y="258"/>
                    <a:pt x="0" y="418"/>
                  </a:cubicBezTo>
                  <a:cubicBezTo>
                    <a:pt x="119" y="290"/>
                    <a:pt x="226" y="151"/>
                    <a:pt x="290" y="1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1320967" y="1672431"/>
              <a:ext cx="29404" cy="18088"/>
            </a:xfrm>
            <a:custGeom>
              <a:avLst/>
              <a:gdLst/>
              <a:ahLst/>
              <a:cxnLst/>
              <a:rect l="l" t="t" r="r" b="b"/>
              <a:pathLst>
                <a:path w="751" h="462" extrusionOk="0">
                  <a:moveTo>
                    <a:pt x="1" y="0"/>
                  </a:moveTo>
                  <a:lnTo>
                    <a:pt x="1" y="0"/>
                  </a:lnTo>
                  <a:cubicBezTo>
                    <a:pt x="215" y="215"/>
                    <a:pt x="472" y="364"/>
                    <a:pt x="751" y="461"/>
                  </a:cubicBezTo>
                  <a:cubicBezTo>
                    <a:pt x="526" y="279"/>
                    <a:pt x="269" y="129"/>
                    <a:pt x="1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1444256" y="1550825"/>
              <a:ext cx="36529" cy="50781"/>
            </a:xfrm>
            <a:custGeom>
              <a:avLst/>
              <a:gdLst/>
              <a:ahLst/>
              <a:cxnLst/>
              <a:rect l="l" t="t" r="r" b="b"/>
              <a:pathLst>
                <a:path w="933" h="1297" extrusionOk="0">
                  <a:moveTo>
                    <a:pt x="933" y="1"/>
                  </a:moveTo>
                  <a:lnTo>
                    <a:pt x="933" y="1"/>
                  </a:lnTo>
                  <a:cubicBezTo>
                    <a:pt x="750" y="193"/>
                    <a:pt x="557" y="397"/>
                    <a:pt x="397" y="611"/>
                  </a:cubicBezTo>
                  <a:cubicBezTo>
                    <a:pt x="247" y="826"/>
                    <a:pt x="119" y="1061"/>
                    <a:pt x="0" y="1297"/>
                  </a:cubicBezTo>
                  <a:cubicBezTo>
                    <a:pt x="365" y="922"/>
                    <a:pt x="750" y="419"/>
                    <a:pt x="933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1494997" y="1507641"/>
              <a:ext cx="14721" cy="21025"/>
            </a:xfrm>
            <a:custGeom>
              <a:avLst/>
              <a:gdLst/>
              <a:ahLst/>
              <a:cxnLst/>
              <a:rect l="l" t="t" r="r" b="b"/>
              <a:pathLst>
                <a:path w="376" h="537" extrusionOk="0">
                  <a:moveTo>
                    <a:pt x="375" y="1"/>
                  </a:moveTo>
                  <a:lnTo>
                    <a:pt x="375" y="1"/>
                  </a:lnTo>
                  <a:cubicBezTo>
                    <a:pt x="225" y="161"/>
                    <a:pt x="97" y="344"/>
                    <a:pt x="1" y="536"/>
                  </a:cubicBezTo>
                  <a:cubicBezTo>
                    <a:pt x="161" y="386"/>
                    <a:pt x="289" y="204"/>
                    <a:pt x="375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1486188" y="1529018"/>
              <a:ext cx="14291" cy="19341"/>
            </a:xfrm>
            <a:custGeom>
              <a:avLst/>
              <a:gdLst/>
              <a:ahLst/>
              <a:cxnLst/>
              <a:rect l="l" t="t" r="r" b="b"/>
              <a:pathLst>
                <a:path w="365" h="494" extrusionOk="0">
                  <a:moveTo>
                    <a:pt x="365" y="1"/>
                  </a:moveTo>
                  <a:cubicBezTo>
                    <a:pt x="204" y="140"/>
                    <a:pt x="86" y="312"/>
                    <a:pt x="0" y="493"/>
                  </a:cubicBezTo>
                  <a:cubicBezTo>
                    <a:pt x="150" y="343"/>
                    <a:pt x="257" y="193"/>
                    <a:pt x="365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1480315" y="1544561"/>
              <a:ext cx="18088" cy="26428"/>
            </a:xfrm>
            <a:custGeom>
              <a:avLst/>
              <a:gdLst/>
              <a:ahLst/>
              <a:cxnLst/>
              <a:rect l="l" t="t" r="r" b="b"/>
              <a:pathLst>
                <a:path w="462" h="675" extrusionOk="0">
                  <a:moveTo>
                    <a:pt x="461" y="0"/>
                  </a:moveTo>
                  <a:lnTo>
                    <a:pt x="461" y="0"/>
                  </a:lnTo>
                  <a:cubicBezTo>
                    <a:pt x="269" y="193"/>
                    <a:pt x="119" y="429"/>
                    <a:pt x="0" y="675"/>
                  </a:cubicBezTo>
                  <a:cubicBezTo>
                    <a:pt x="193" y="482"/>
                    <a:pt x="343" y="246"/>
                    <a:pt x="461" y="0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1316777" y="1604111"/>
              <a:ext cx="34415" cy="51172"/>
            </a:xfrm>
            <a:custGeom>
              <a:avLst/>
              <a:gdLst/>
              <a:ahLst/>
              <a:cxnLst/>
              <a:rect l="l" t="t" r="r" b="b"/>
              <a:pathLst>
                <a:path w="879" h="1307" extrusionOk="0">
                  <a:moveTo>
                    <a:pt x="879" y="0"/>
                  </a:moveTo>
                  <a:lnTo>
                    <a:pt x="879" y="0"/>
                  </a:lnTo>
                  <a:cubicBezTo>
                    <a:pt x="493" y="364"/>
                    <a:pt x="194" y="814"/>
                    <a:pt x="1" y="1307"/>
                  </a:cubicBezTo>
                  <a:cubicBezTo>
                    <a:pt x="333" y="931"/>
                    <a:pt x="697" y="396"/>
                    <a:pt x="879" y="0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9"/>
            <p:cNvSpPr/>
            <p:nvPr/>
          </p:nvSpPr>
          <p:spPr>
            <a:xfrm>
              <a:off x="1365874" y="1563824"/>
              <a:ext cx="12999" cy="19733"/>
            </a:xfrm>
            <a:custGeom>
              <a:avLst/>
              <a:gdLst/>
              <a:ahLst/>
              <a:cxnLst/>
              <a:rect l="l" t="t" r="r" b="b"/>
              <a:pathLst>
                <a:path w="332" h="504" extrusionOk="0">
                  <a:moveTo>
                    <a:pt x="332" y="1"/>
                  </a:moveTo>
                  <a:lnTo>
                    <a:pt x="332" y="1"/>
                  </a:lnTo>
                  <a:cubicBezTo>
                    <a:pt x="193" y="140"/>
                    <a:pt x="64" y="311"/>
                    <a:pt x="0" y="504"/>
                  </a:cubicBezTo>
                  <a:cubicBezTo>
                    <a:pt x="129" y="344"/>
                    <a:pt x="246" y="194"/>
                    <a:pt x="332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1345280" y="1572242"/>
              <a:ext cx="17658" cy="24744"/>
            </a:xfrm>
            <a:custGeom>
              <a:avLst/>
              <a:gdLst/>
              <a:ahLst/>
              <a:cxnLst/>
              <a:rect l="l" t="t" r="r" b="b"/>
              <a:pathLst>
                <a:path w="451" h="632" extrusionOk="0">
                  <a:moveTo>
                    <a:pt x="451" y="0"/>
                  </a:moveTo>
                  <a:lnTo>
                    <a:pt x="451" y="0"/>
                  </a:lnTo>
                  <a:cubicBezTo>
                    <a:pt x="258" y="172"/>
                    <a:pt x="108" y="396"/>
                    <a:pt x="1" y="632"/>
                  </a:cubicBezTo>
                  <a:cubicBezTo>
                    <a:pt x="183" y="439"/>
                    <a:pt x="322" y="236"/>
                    <a:pt x="451" y="0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1447623" y="1440573"/>
              <a:ext cx="20164" cy="27720"/>
            </a:xfrm>
            <a:custGeom>
              <a:avLst/>
              <a:gdLst/>
              <a:ahLst/>
              <a:cxnLst/>
              <a:rect l="l" t="t" r="r" b="b"/>
              <a:pathLst>
                <a:path w="515" h="708" extrusionOk="0">
                  <a:moveTo>
                    <a:pt x="514" y="0"/>
                  </a:moveTo>
                  <a:cubicBezTo>
                    <a:pt x="300" y="193"/>
                    <a:pt x="129" y="439"/>
                    <a:pt x="0" y="707"/>
                  </a:cubicBezTo>
                  <a:cubicBezTo>
                    <a:pt x="204" y="503"/>
                    <a:pt x="375" y="257"/>
                    <a:pt x="514" y="0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1492883" y="1381846"/>
              <a:ext cx="2153" cy="10532"/>
            </a:xfrm>
            <a:custGeom>
              <a:avLst/>
              <a:gdLst/>
              <a:ahLst/>
              <a:cxnLst/>
              <a:rect l="l" t="t" r="r" b="b"/>
              <a:pathLst>
                <a:path w="55" h="269" extrusionOk="0">
                  <a:moveTo>
                    <a:pt x="1" y="1"/>
                  </a:moveTo>
                  <a:cubicBezTo>
                    <a:pt x="1" y="97"/>
                    <a:pt x="22" y="183"/>
                    <a:pt x="55" y="268"/>
                  </a:cubicBezTo>
                  <a:cubicBezTo>
                    <a:pt x="55" y="183"/>
                    <a:pt x="33" y="87"/>
                    <a:pt x="1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1498756" y="1385604"/>
              <a:ext cx="1331" cy="8026"/>
            </a:xfrm>
            <a:custGeom>
              <a:avLst/>
              <a:gdLst/>
              <a:ahLst/>
              <a:cxnLst/>
              <a:rect l="l" t="t" r="r" b="b"/>
              <a:pathLst>
                <a:path w="34" h="205" extrusionOk="0">
                  <a:moveTo>
                    <a:pt x="1" y="1"/>
                  </a:moveTo>
                  <a:cubicBezTo>
                    <a:pt x="1" y="76"/>
                    <a:pt x="1" y="141"/>
                    <a:pt x="22" y="205"/>
                  </a:cubicBezTo>
                  <a:cubicBezTo>
                    <a:pt x="33" y="141"/>
                    <a:pt x="22" y="65"/>
                    <a:pt x="1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1498756" y="1366341"/>
              <a:ext cx="73019" cy="51172"/>
            </a:xfrm>
            <a:custGeom>
              <a:avLst/>
              <a:gdLst/>
              <a:ahLst/>
              <a:cxnLst/>
              <a:rect l="l" t="t" r="r" b="b"/>
              <a:pathLst>
                <a:path w="1865" h="1307" extrusionOk="0">
                  <a:moveTo>
                    <a:pt x="1" y="0"/>
                  </a:moveTo>
                  <a:cubicBezTo>
                    <a:pt x="247" y="257"/>
                    <a:pt x="483" y="525"/>
                    <a:pt x="762" y="740"/>
                  </a:cubicBezTo>
                  <a:cubicBezTo>
                    <a:pt x="1104" y="986"/>
                    <a:pt x="1490" y="1136"/>
                    <a:pt x="1864" y="1307"/>
                  </a:cubicBezTo>
                  <a:cubicBezTo>
                    <a:pt x="1554" y="1040"/>
                    <a:pt x="1211" y="804"/>
                    <a:pt x="869" y="579"/>
                  </a:cubicBezTo>
                  <a:cubicBezTo>
                    <a:pt x="579" y="376"/>
                    <a:pt x="301" y="172"/>
                    <a:pt x="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1506312" y="1351229"/>
              <a:ext cx="36921" cy="29404"/>
            </a:xfrm>
            <a:custGeom>
              <a:avLst/>
              <a:gdLst/>
              <a:ahLst/>
              <a:cxnLst/>
              <a:rect l="l" t="t" r="r" b="b"/>
              <a:pathLst>
                <a:path w="943" h="751" extrusionOk="0">
                  <a:moveTo>
                    <a:pt x="0" y="1"/>
                  </a:moveTo>
                  <a:lnTo>
                    <a:pt x="0" y="1"/>
                  </a:lnTo>
                  <a:cubicBezTo>
                    <a:pt x="236" y="343"/>
                    <a:pt x="569" y="590"/>
                    <a:pt x="943" y="750"/>
                  </a:cubicBezTo>
                  <a:cubicBezTo>
                    <a:pt x="654" y="472"/>
                    <a:pt x="322" y="236"/>
                    <a:pt x="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1551611" y="1375151"/>
              <a:ext cx="20164" cy="16836"/>
            </a:xfrm>
            <a:custGeom>
              <a:avLst/>
              <a:gdLst/>
              <a:ahLst/>
              <a:cxnLst/>
              <a:rect l="l" t="t" r="r" b="b"/>
              <a:pathLst>
                <a:path w="515" h="430" extrusionOk="0">
                  <a:moveTo>
                    <a:pt x="0" y="1"/>
                  </a:moveTo>
                  <a:lnTo>
                    <a:pt x="0" y="1"/>
                  </a:lnTo>
                  <a:cubicBezTo>
                    <a:pt x="140" y="182"/>
                    <a:pt x="311" y="322"/>
                    <a:pt x="514" y="429"/>
                  </a:cubicBezTo>
                  <a:cubicBezTo>
                    <a:pt x="364" y="258"/>
                    <a:pt x="183" y="118"/>
                    <a:pt x="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1553725" y="1391947"/>
              <a:ext cx="32731" cy="24353"/>
            </a:xfrm>
            <a:custGeom>
              <a:avLst/>
              <a:gdLst/>
              <a:ahLst/>
              <a:cxnLst/>
              <a:rect l="l" t="t" r="r" b="b"/>
              <a:pathLst>
                <a:path w="836" h="622" extrusionOk="0">
                  <a:moveTo>
                    <a:pt x="0" y="0"/>
                  </a:moveTo>
                  <a:lnTo>
                    <a:pt x="0" y="0"/>
                  </a:lnTo>
                  <a:cubicBezTo>
                    <a:pt x="246" y="246"/>
                    <a:pt x="536" y="450"/>
                    <a:pt x="835" y="621"/>
                  </a:cubicBezTo>
                  <a:cubicBezTo>
                    <a:pt x="600" y="353"/>
                    <a:pt x="321" y="150"/>
                    <a:pt x="0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1594365" y="1350406"/>
              <a:ext cx="6734" cy="46161"/>
            </a:xfrm>
            <a:custGeom>
              <a:avLst/>
              <a:gdLst/>
              <a:ahLst/>
              <a:cxnLst/>
              <a:rect l="l" t="t" r="r" b="b"/>
              <a:pathLst>
                <a:path w="172" h="1179" extrusionOk="0">
                  <a:moveTo>
                    <a:pt x="33" y="0"/>
                  </a:moveTo>
                  <a:lnTo>
                    <a:pt x="33" y="0"/>
                  </a:lnTo>
                  <a:cubicBezTo>
                    <a:pt x="1" y="397"/>
                    <a:pt x="33" y="804"/>
                    <a:pt x="150" y="1178"/>
                  </a:cubicBezTo>
                  <a:cubicBezTo>
                    <a:pt x="172" y="783"/>
                    <a:pt x="140" y="386"/>
                    <a:pt x="33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1605249" y="1359607"/>
              <a:ext cx="4698" cy="32379"/>
            </a:xfrm>
            <a:custGeom>
              <a:avLst/>
              <a:gdLst/>
              <a:ahLst/>
              <a:cxnLst/>
              <a:rect l="l" t="t" r="r" b="b"/>
              <a:pathLst>
                <a:path w="120" h="827" extrusionOk="0">
                  <a:moveTo>
                    <a:pt x="22" y="1"/>
                  </a:moveTo>
                  <a:cubicBezTo>
                    <a:pt x="1" y="279"/>
                    <a:pt x="22" y="558"/>
                    <a:pt x="108" y="826"/>
                  </a:cubicBezTo>
                  <a:cubicBezTo>
                    <a:pt x="119" y="548"/>
                    <a:pt x="108" y="269"/>
                    <a:pt x="22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1613667" y="1361721"/>
              <a:ext cx="3798" cy="28151"/>
            </a:xfrm>
            <a:custGeom>
              <a:avLst/>
              <a:gdLst/>
              <a:ahLst/>
              <a:cxnLst/>
              <a:rect l="l" t="t" r="r" b="b"/>
              <a:pathLst>
                <a:path w="97" h="719" extrusionOk="0">
                  <a:moveTo>
                    <a:pt x="22" y="1"/>
                  </a:moveTo>
                  <a:cubicBezTo>
                    <a:pt x="0" y="237"/>
                    <a:pt x="11" y="482"/>
                    <a:pt x="64" y="718"/>
                  </a:cubicBezTo>
                  <a:cubicBezTo>
                    <a:pt x="97" y="482"/>
                    <a:pt x="86" y="237"/>
                    <a:pt x="22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1622476" y="1362974"/>
              <a:ext cx="2545" cy="21025"/>
            </a:xfrm>
            <a:custGeom>
              <a:avLst/>
              <a:gdLst/>
              <a:ahLst/>
              <a:cxnLst/>
              <a:rect l="l" t="t" r="r" b="b"/>
              <a:pathLst>
                <a:path w="65" h="537" extrusionOk="0">
                  <a:moveTo>
                    <a:pt x="11" y="1"/>
                  </a:moveTo>
                  <a:lnTo>
                    <a:pt x="11" y="1"/>
                  </a:lnTo>
                  <a:cubicBezTo>
                    <a:pt x="0" y="183"/>
                    <a:pt x="0" y="365"/>
                    <a:pt x="43" y="536"/>
                  </a:cubicBezTo>
                  <a:cubicBezTo>
                    <a:pt x="65" y="354"/>
                    <a:pt x="65" y="172"/>
                    <a:pt x="11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1540296" y="1299235"/>
              <a:ext cx="51172" cy="41580"/>
            </a:xfrm>
            <a:custGeom>
              <a:avLst/>
              <a:gdLst/>
              <a:ahLst/>
              <a:cxnLst/>
              <a:rect l="l" t="t" r="r" b="b"/>
              <a:pathLst>
                <a:path w="1307" h="1062" extrusionOk="0">
                  <a:moveTo>
                    <a:pt x="0" y="1"/>
                  </a:moveTo>
                  <a:lnTo>
                    <a:pt x="0" y="1"/>
                  </a:lnTo>
                  <a:cubicBezTo>
                    <a:pt x="365" y="440"/>
                    <a:pt x="836" y="762"/>
                    <a:pt x="1307" y="1061"/>
                  </a:cubicBezTo>
                  <a:cubicBezTo>
                    <a:pt x="1124" y="847"/>
                    <a:pt x="921" y="633"/>
                    <a:pt x="686" y="451"/>
                  </a:cubicBezTo>
                  <a:cubicBezTo>
                    <a:pt x="472" y="290"/>
                    <a:pt x="225" y="151"/>
                    <a:pt x="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1266076" y="1724856"/>
              <a:ext cx="18480" cy="28542"/>
            </a:xfrm>
            <a:custGeom>
              <a:avLst/>
              <a:gdLst/>
              <a:ahLst/>
              <a:cxnLst/>
              <a:rect l="l" t="t" r="r" b="b"/>
              <a:pathLst>
                <a:path w="472" h="729" extrusionOk="0">
                  <a:moveTo>
                    <a:pt x="472" y="1"/>
                  </a:moveTo>
                  <a:lnTo>
                    <a:pt x="472" y="1"/>
                  </a:lnTo>
                  <a:cubicBezTo>
                    <a:pt x="268" y="215"/>
                    <a:pt x="129" y="472"/>
                    <a:pt x="0" y="729"/>
                  </a:cubicBezTo>
                  <a:cubicBezTo>
                    <a:pt x="214" y="525"/>
                    <a:pt x="353" y="268"/>
                    <a:pt x="472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1270656" y="1730298"/>
              <a:ext cx="18950" cy="28973"/>
            </a:xfrm>
            <a:custGeom>
              <a:avLst/>
              <a:gdLst/>
              <a:ahLst/>
              <a:cxnLst/>
              <a:rect l="l" t="t" r="r" b="b"/>
              <a:pathLst>
                <a:path w="484" h="740" extrusionOk="0">
                  <a:moveTo>
                    <a:pt x="483" y="0"/>
                  </a:moveTo>
                  <a:cubicBezTo>
                    <a:pt x="290" y="226"/>
                    <a:pt x="119" y="461"/>
                    <a:pt x="1" y="740"/>
                  </a:cubicBezTo>
                  <a:cubicBezTo>
                    <a:pt x="205" y="536"/>
                    <a:pt x="386" y="268"/>
                    <a:pt x="483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1276529" y="1759623"/>
              <a:ext cx="21456" cy="15152"/>
            </a:xfrm>
            <a:custGeom>
              <a:avLst/>
              <a:gdLst/>
              <a:ahLst/>
              <a:cxnLst/>
              <a:rect l="l" t="t" r="r" b="b"/>
              <a:pathLst>
                <a:path w="548" h="387" extrusionOk="0">
                  <a:moveTo>
                    <a:pt x="1" y="1"/>
                  </a:moveTo>
                  <a:cubicBezTo>
                    <a:pt x="151" y="172"/>
                    <a:pt x="343" y="291"/>
                    <a:pt x="547" y="387"/>
                  </a:cubicBezTo>
                  <a:cubicBezTo>
                    <a:pt x="386" y="226"/>
                    <a:pt x="193" y="108"/>
                    <a:pt x="1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1292895" y="1764673"/>
              <a:ext cx="6304" cy="4659"/>
            </a:xfrm>
            <a:custGeom>
              <a:avLst/>
              <a:gdLst/>
              <a:ahLst/>
              <a:cxnLst/>
              <a:rect l="l" t="t" r="r" b="b"/>
              <a:pathLst>
                <a:path w="161" h="119" extrusionOk="0">
                  <a:moveTo>
                    <a:pt x="1" y="0"/>
                  </a:moveTo>
                  <a:lnTo>
                    <a:pt x="1" y="0"/>
                  </a:lnTo>
                  <a:cubicBezTo>
                    <a:pt x="54" y="43"/>
                    <a:pt x="97" y="86"/>
                    <a:pt x="161" y="119"/>
                  </a:cubicBezTo>
                  <a:cubicBezTo>
                    <a:pt x="118" y="65"/>
                    <a:pt x="65" y="33"/>
                    <a:pt x="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1295400" y="1758801"/>
              <a:ext cx="3406" cy="3406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33"/>
                    <a:pt x="54" y="65"/>
                    <a:pt x="87" y="86"/>
                  </a:cubicBezTo>
                  <a:cubicBezTo>
                    <a:pt x="65" y="55"/>
                    <a:pt x="33" y="22"/>
                    <a:pt x="1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1297945" y="1752928"/>
              <a:ext cx="6304" cy="6734"/>
            </a:xfrm>
            <a:custGeom>
              <a:avLst/>
              <a:gdLst/>
              <a:ahLst/>
              <a:cxnLst/>
              <a:rect l="l" t="t" r="r" b="b"/>
              <a:pathLst>
                <a:path w="161" h="172" extrusionOk="0">
                  <a:moveTo>
                    <a:pt x="0" y="1"/>
                  </a:moveTo>
                  <a:cubicBezTo>
                    <a:pt x="43" y="65"/>
                    <a:pt x="96" y="129"/>
                    <a:pt x="160" y="172"/>
                  </a:cubicBezTo>
                  <a:cubicBezTo>
                    <a:pt x="118" y="108"/>
                    <a:pt x="64" y="55"/>
                    <a:pt x="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1266467" y="1676229"/>
              <a:ext cx="9710" cy="13429"/>
            </a:xfrm>
            <a:custGeom>
              <a:avLst/>
              <a:gdLst/>
              <a:ahLst/>
              <a:cxnLst/>
              <a:rect l="l" t="t" r="r" b="b"/>
              <a:pathLst>
                <a:path w="248" h="343" extrusionOk="0">
                  <a:moveTo>
                    <a:pt x="247" y="0"/>
                  </a:moveTo>
                  <a:cubicBezTo>
                    <a:pt x="140" y="96"/>
                    <a:pt x="65" y="214"/>
                    <a:pt x="1" y="343"/>
                  </a:cubicBezTo>
                  <a:cubicBezTo>
                    <a:pt x="97" y="246"/>
                    <a:pt x="193" y="118"/>
                    <a:pt x="247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1285769" y="1703048"/>
              <a:ext cx="57476" cy="43224"/>
            </a:xfrm>
            <a:custGeom>
              <a:avLst/>
              <a:gdLst/>
              <a:ahLst/>
              <a:cxnLst/>
              <a:rect l="l" t="t" r="r" b="b"/>
              <a:pathLst>
                <a:path w="1468" h="1104" extrusionOk="0">
                  <a:moveTo>
                    <a:pt x="0" y="1"/>
                  </a:moveTo>
                  <a:lnTo>
                    <a:pt x="0" y="1"/>
                  </a:lnTo>
                  <a:cubicBezTo>
                    <a:pt x="375" y="450"/>
                    <a:pt x="868" y="782"/>
                    <a:pt x="1382" y="1060"/>
                  </a:cubicBezTo>
                  <a:cubicBezTo>
                    <a:pt x="1404" y="1072"/>
                    <a:pt x="1435" y="1082"/>
                    <a:pt x="1468" y="1103"/>
                  </a:cubicBezTo>
                  <a:lnTo>
                    <a:pt x="1339" y="975"/>
                  </a:lnTo>
                  <a:cubicBezTo>
                    <a:pt x="943" y="579"/>
                    <a:pt x="471" y="289"/>
                    <a:pt x="0" y="1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1312197" y="1714363"/>
              <a:ext cx="18872" cy="14291"/>
            </a:xfrm>
            <a:custGeom>
              <a:avLst/>
              <a:gdLst/>
              <a:ahLst/>
              <a:cxnLst/>
              <a:rect l="l" t="t" r="r" b="b"/>
              <a:pathLst>
                <a:path w="482" h="365" extrusionOk="0">
                  <a:moveTo>
                    <a:pt x="0" y="0"/>
                  </a:moveTo>
                  <a:lnTo>
                    <a:pt x="0" y="0"/>
                  </a:lnTo>
                  <a:cubicBezTo>
                    <a:pt x="139" y="150"/>
                    <a:pt x="300" y="279"/>
                    <a:pt x="482" y="364"/>
                  </a:cubicBezTo>
                  <a:cubicBezTo>
                    <a:pt x="343" y="215"/>
                    <a:pt x="182" y="97"/>
                    <a:pt x="0" y="0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1320967" y="1711857"/>
              <a:ext cx="16836" cy="13038"/>
            </a:xfrm>
            <a:custGeom>
              <a:avLst/>
              <a:gdLst/>
              <a:ahLst/>
              <a:cxnLst/>
              <a:rect l="l" t="t" r="r" b="b"/>
              <a:pathLst>
                <a:path w="430" h="333" extrusionOk="0">
                  <a:moveTo>
                    <a:pt x="1" y="0"/>
                  </a:moveTo>
                  <a:cubicBezTo>
                    <a:pt x="129" y="140"/>
                    <a:pt x="269" y="247"/>
                    <a:pt x="429" y="333"/>
                  </a:cubicBezTo>
                  <a:cubicBezTo>
                    <a:pt x="312" y="204"/>
                    <a:pt x="162" y="86"/>
                    <a:pt x="1" y="0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1325626" y="1708099"/>
              <a:ext cx="19302" cy="17619"/>
            </a:xfrm>
            <a:custGeom>
              <a:avLst/>
              <a:gdLst/>
              <a:ahLst/>
              <a:cxnLst/>
              <a:rect l="l" t="t" r="r" b="b"/>
              <a:pathLst>
                <a:path w="493" h="450" extrusionOk="0">
                  <a:moveTo>
                    <a:pt x="0" y="0"/>
                  </a:moveTo>
                  <a:cubicBezTo>
                    <a:pt x="139" y="182"/>
                    <a:pt x="300" y="332"/>
                    <a:pt x="493" y="450"/>
                  </a:cubicBezTo>
                  <a:cubicBezTo>
                    <a:pt x="353" y="267"/>
                    <a:pt x="193" y="117"/>
                    <a:pt x="0" y="0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1463558" y="1416260"/>
              <a:ext cx="46983" cy="37312"/>
            </a:xfrm>
            <a:custGeom>
              <a:avLst/>
              <a:gdLst/>
              <a:ahLst/>
              <a:cxnLst/>
              <a:rect l="l" t="t" r="r" b="b"/>
              <a:pathLst>
                <a:path w="1200" h="953" extrusionOk="0">
                  <a:moveTo>
                    <a:pt x="0" y="0"/>
                  </a:moveTo>
                  <a:cubicBezTo>
                    <a:pt x="321" y="407"/>
                    <a:pt x="750" y="717"/>
                    <a:pt x="1200" y="953"/>
                  </a:cubicBezTo>
                  <a:cubicBezTo>
                    <a:pt x="857" y="578"/>
                    <a:pt x="440" y="279"/>
                    <a:pt x="0" y="0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1479493" y="1422955"/>
              <a:ext cx="26036" cy="17227"/>
            </a:xfrm>
            <a:custGeom>
              <a:avLst/>
              <a:gdLst/>
              <a:ahLst/>
              <a:cxnLst/>
              <a:rect l="l" t="t" r="r" b="b"/>
              <a:pathLst>
                <a:path w="665" h="440" extrusionOk="0">
                  <a:moveTo>
                    <a:pt x="0" y="1"/>
                  </a:moveTo>
                  <a:lnTo>
                    <a:pt x="0" y="1"/>
                  </a:lnTo>
                  <a:cubicBezTo>
                    <a:pt x="204" y="161"/>
                    <a:pt x="407" y="322"/>
                    <a:pt x="664" y="439"/>
                  </a:cubicBezTo>
                  <a:cubicBezTo>
                    <a:pt x="471" y="246"/>
                    <a:pt x="257" y="86"/>
                    <a:pt x="0" y="1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1487441" y="1419588"/>
              <a:ext cx="11785" cy="7987"/>
            </a:xfrm>
            <a:custGeom>
              <a:avLst/>
              <a:gdLst/>
              <a:ahLst/>
              <a:cxnLst/>
              <a:rect l="l" t="t" r="r" b="b"/>
              <a:pathLst>
                <a:path w="301" h="204" extrusionOk="0">
                  <a:moveTo>
                    <a:pt x="1" y="1"/>
                  </a:moveTo>
                  <a:lnTo>
                    <a:pt x="1" y="1"/>
                  </a:lnTo>
                  <a:cubicBezTo>
                    <a:pt x="87" y="87"/>
                    <a:pt x="194" y="161"/>
                    <a:pt x="301" y="204"/>
                  </a:cubicBezTo>
                  <a:cubicBezTo>
                    <a:pt x="215" y="118"/>
                    <a:pt x="108" y="54"/>
                    <a:pt x="1" y="1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1488694" y="1412462"/>
              <a:ext cx="15583" cy="12216"/>
            </a:xfrm>
            <a:custGeom>
              <a:avLst/>
              <a:gdLst/>
              <a:ahLst/>
              <a:cxnLst/>
              <a:rect l="l" t="t" r="r" b="b"/>
              <a:pathLst>
                <a:path w="398" h="312" extrusionOk="0">
                  <a:moveTo>
                    <a:pt x="1" y="0"/>
                  </a:moveTo>
                  <a:lnTo>
                    <a:pt x="1" y="0"/>
                  </a:lnTo>
                  <a:cubicBezTo>
                    <a:pt x="108" y="129"/>
                    <a:pt x="236" y="236"/>
                    <a:pt x="397" y="311"/>
                  </a:cubicBezTo>
                  <a:cubicBezTo>
                    <a:pt x="279" y="193"/>
                    <a:pt x="140" y="86"/>
                    <a:pt x="1" y="0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1535245" y="1441826"/>
              <a:ext cx="16836" cy="13038"/>
            </a:xfrm>
            <a:custGeom>
              <a:avLst/>
              <a:gdLst/>
              <a:ahLst/>
              <a:cxnLst/>
              <a:rect l="l" t="t" r="r" b="b"/>
              <a:pathLst>
                <a:path w="430" h="333" extrusionOk="0">
                  <a:moveTo>
                    <a:pt x="1" y="0"/>
                  </a:moveTo>
                  <a:cubicBezTo>
                    <a:pt x="129" y="140"/>
                    <a:pt x="258" y="247"/>
                    <a:pt x="429" y="332"/>
                  </a:cubicBezTo>
                  <a:cubicBezTo>
                    <a:pt x="311" y="193"/>
                    <a:pt x="161" y="86"/>
                    <a:pt x="1" y="0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1538182" y="1449774"/>
              <a:ext cx="10924" cy="9279"/>
            </a:xfrm>
            <a:custGeom>
              <a:avLst/>
              <a:gdLst/>
              <a:ahLst/>
              <a:cxnLst/>
              <a:rect l="l" t="t" r="r" b="b"/>
              <a:pathLst>
                <a:path w="279" h="237" extrusionOk="0">
                  <a:moveTo>
                    <a:pt x="0" y="1"/>
                  </a:moveTo>
                  <a:lnTo>
                    <a:pt x="0" y="1"/>
                  </a:lnTo>
                  <a:cubicBezTo>
                    <a:pt x="76" y="97"/>
                    <a:pt x="172" y="172"/>
                    <a:pt x="279" y="237"/>
                  </a:cubicBezTo>
                  <a:cubicBezTo>
                    <a:pt x="193" y="140"/>
                    <a:pt x="97" y="65"/>
                    <a:pt x="0" y="1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1378442" y="1615661"/>
              <a:ext cx="65463" cy="222465"/>
            </a:xfrm>
            <a:custGeom>
              <a:avLst/>
              <a:gdLst/>
              <a:ahLst/>
              <a:cxnLst/>
              <a:rect l="l" t="t" r="r" b="b"/>
              <a:pathLst>
                <a:path w="1672" h="5682" extrusionOk="0">
                  <a:moveTo>
                    <a:pt x="1475" y="0"/>
                  </a:moveTo>
                  <a:cubicBezTo>
                    <a:pt x="1387" y="0"/>
                    <a:pt x="1314" y="51"/>
                    <a:pt x="1296" y="134"/>
                  </a:cubicBezTo>
                  <a:lnTo>
                    <a:pt x="22" y="5456"/>
                  </a:lnTo>
                  <a:cubicBezTo>
                    <a:pt x="0" y="5553"/>
                    <a:pt x="65" y="5649"/>
                    <a:pt x="161" y="5670"/>
                  </a:cubicBezTo>
                  <a:cubicBezTo>
                    <a:pt x="172" y="5670"/>
                    <a:pt x="182" y="5681"/>
                    <a:pt x="204" y="5681"/>
                  </a:cubicBezTo>
                  <a:cubicBezTo>
                    <a:pt x="279" y="5681"/>
                    <a:pt x="353" y="5617"/>
                    <a:pt x="375" y="5541"/>
                  </a:cubicBezTo>
                  <a:lnTo>
                    <a:pt x="1650" y="219"/>
                  </a:lnTo>
                  <a:cubicBezTo>
                    <a:pt x="1671" y="122"/>
                    <a:pt x="1617" y="26"/>
                    <a:pt x="1521" y="5"/>
                  </a:cubicBezTo>
                  <a:cubicBezTo>
                    <a:pt x="1505" y="2"/>
                    <a:pt x="1490" y="0"/>
                    <a:pt x="1475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1398957" y="1751675"/>
              <a:ext cx="96080" cy="14330"/>
            </a:xfrm>
            <a:custGeom>
              <a:avLst/>
              <a:gdLst/>
              <a:ahLst/>
              <a:cxnLst/>
              <a:rect l="l" t="t" r="r" b="b"/>
              <a:pathLst>
                <a:path w="2454" h="366" extrusionOk="0">
                  <a:moveTo>
                    <a:pt x="183" y="1"/>
                  </a:moveTo>
                  <a:cubicBezTo>
                    <a:pt x="76" y="1"/>
                    <a:pt x="1" y="75"/>
                    <a:pt x="1" y="183"/>
                  </a:cubicBezTo>
                  <a:cubicBezTo>
                    <a:pt x="1" y="279"/>
                    <a:pt x="76" y="365"/>
                    <a:pt x="183" y="365"/>
                  </a:cubicBezTo>
                  <a:lnTo>
                    <a:pt x="2271" y="365"/>
                  </a:lnTo>
                  <a:cubicBezTo>
                    <a:pt x="2368" y="365"/>
                    <a:pt x="2454" y="279"/>
                    <a:pt x="2454" y="183"/>
                  </a:cubicBezTo>
                  <a:cubicBezTo>
                    <a:pt x="2454" y="75"/>
                    <a:pt x="2368" y="1"/>
                    <a:pt x="2271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29"/>
          <p:cNvGrpSpPr/>
          <p:nvPr/>
        </p:nvGrpSpPr>
        <p:grpSpPr>
          <a:xfrm rot="284536">
            <a:off x="5339848" y="858726"/>
            <a:ext cx="2162261" cy="3032600"/>
            <a:chOff x="1256405" y="1288781"/>
            <a:chExt cx="391679" cy="549344"/>
          </a:xfrm>
        </p:grpSpPr>
        <p:sp>
          <p:nvSpPr>
            <p:cNvPr id="337" name="Google Shape;337;p29"/>
            <p:cNvSpPr/>
            <p:nvPr/>
          </p:nvSpPr>
          <p:spPr>
            <a:xfrm>
              <a:off x="1447193" y="1615661"/>
              <a:ext cx="65463" cy="222465"/>
            </a:xfrm>
            <a:custGeom>
              <a:avLst/>
              <a:gdLst/>
              <a:ahLst/>
              <a:cxnLst/>
              <a:rect l="l" t="t" r="r" b="b"/>
              <a:pathLst>
                <a:path w="1672" h="5682" extrusionOk="0">
                  <a:moveTo>
                    <a:pt x="204" y="0"/>
                  </a:moveTo>
                  <a:cubicBezTo>
                    <a:pt x="190" y="0"/>
                    <a:pt x="175" y="2"/>
                    <a:pt x="161" y="5"/>
                  </a:cubicBezTo>
                  <a:cubicBezTo>
                    <a:pt x="65" y="26"/>
                    <a:pt x="1" y="122"/>
                    <a:pt x="22" y="219"/>
                  </a:cubicBezTo>
                  <a:lnTo>
                    <a:pt x="1296" y="5541"/>
                  </a:lnTo>
                  <a:cubicBezTo>
                    <a:pt x="1318" y="5617"/>
                    <a:pt x="1393" y="5681"/>
                    <a:pt x="1479" y="5681"/>
                  </a:cubicBezTo>
                  <a:cubicBezTo>
                    <a:pt x="1489" y="5681"/>
                    <a:pt x="1500" y="5670"/>
                    <a:pt x="1522" y="5670"/>
                  </a:cubicBezTo>
                  <a:cubicBezTo>
                    <a:pt x="1618" y="5649"/>
                    <a:pt x="1672" y="5553"/>
                    <a:pt x="1650" y="5456"/>
                  </a:cubicBezTo>
                  <a:lnTo>
                    <a:pt x="375" y="134"/>
                  </a:lnTo>
                  <a:cubicBezTo>
                    <a:pt x="357" y="51"/>
                    <a:pt x="285" y="0"/>
                    <a:pt x="204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1268581" y="1675799"/>
              <a:ext cx="39035" cy="31870"/>
            </a:xfrm>
            <a:custGeom>
              <a:avLst/>
              <a:gdLst/>
              <a:ahLst/>
              <a:cxnLst/>
              <a:rect l="l" t="t" r="r" b="b"/>
              <a:pathLst>
                <a:path w="997" h="814" extrusionOk="0">
                  <a:moveTo>
                    <a:pt x="150" y="0"/>
                  </a:moveTo>
                  <a:lnTo>
                    <a:pt x="1" y="214"/>
                  </a:lnTo>
                  <a:lnTo>
                    <a:pt x="836" y="814"/>
                  </a:lnTo>
                  <a:lnTo>
                    <a:pt x="996" y="59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1258089" y="1664053"/>
              <a:ext cx="28151" cy="33162"/>
            </a:xfrm>
            <a:custGeom>
              <a:avLst/>
              <a:gdLst/>
              <a:ahLst/>
              <a:cxnLst/>
              <a:rect l="l" t="t" r="r" b="b"/>
              <a:pathLst>
                <a:path w="719" h="847" extrusionOk="0">
                  <a:moveTo>
                    <a:pt x="472" y="0"/>
                  </a:moveTo>
                  <a:lnTo>
                    <a:pt x="0" y="664"/>
                  </a:lnTo>
                  <a:lnTo>
                    <a:pt x="247" y="847"/>
                  </a:lnTo>
                  <a:lnTo>
                    <a:pt x="718" y="17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1256405" y="1671570"/>
              <a:ext cx="106534" cy="117458"/>
            </a:xfrm>
            <a:custGeom>
              <a:avLst/>
              <a:gdLst/>
              <a:ahLst/>
              <a:cxnLst/>
              <a:rect l="l" t="t" r="r" b="b"/>
              <a:pathLst>
                <a:path w="2721" h="3000" extrusionOk="0">
                  <a:moveTo>
                    <a:pt x="1511" y="1"/>
                  </a:moveTo>
                  <a:lnTo>
                    <a:pt x="1" y="2143"/>
                  </a:lnTo>
                  <a:lnTo>
                    <a:pt x="1211" y="3000"/>
                  </a:lnTo>
                  <a:lnTo>
                    <a:pt x="2721" y="847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1276138" y="1629638"/>
              <a:ext cx="120355" cy="125445"/>
            </a:xfrm>
            <a:custGeom>
              <a:avLst/>
              <a:gdLst/>
              <a:ahLst/>
              <a:cxnLst/>
              <a:rect l="l" t="t" r="r" b="b"/>
              <a:pathLst>
                <a:path w="3074" h="3204" extrusionOk="0">
                  <a:moveTo>
                    <a:pt x="1457" y="1"/>
                  </a:moveTo>
                  <a:lnTo>
                    <a:pt x="0" y="2068"/>
                  </a:lnTo>
                  <a:lnTo>
                    <a:pt x="1617" y="3204"/>
                  </a:lnTo>
                  <a:lnTo>
                    <a:pt x="3074" y="1136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1287883" y="1338661"/>
              <a:ext cx="322068" cy="388745"/>
            </a:xfrm>
            <a:custGeom>
              <a:avLst/>
              <a:gdLst/>
              <a:ahLst/>
              <a:cxnLst/>
              <a:rect l="l" t="t" r="r" b="b"/>
              <a:pathLst>
                <a:path w="8226" h="9929" extrusionOk="0">
                  <a:moveTo>
                    <a:pt x="5805" y="0"/>
                  </a:moveTo>
                  <a:lnTo>
                    <a:pt x="0" y="8225"/>
                  </a:lnTo>
                  <a:lnTo>
                    <a:pt x="2421" y="9929"/>
                  </a:lnTo>
                  <a:lnTo>
                    <a:pt x="8225" y="1704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1311335" y="1355026"/>
              <a:ext cx="275125" cy="355622"/>
            </a:xfrm>
            <a:custGeom>
              <a:avLst/>
              <a:gdLst/>
              <a:ahLst/>
              <a:cxnLst/>
              <a:rect l="l" t="t" r="r" b="b"/>
              <a:pathLst>
                <a:path w="7027" h="9083" extrusionOk="0">
                  <a:moveTo>
                    <a:pt x="5806" y="1"/>
                  </a:moveTo>
                  <a:lnTo>
                    <a:pt x="1" y="8226"/>
                  </a:lnTo>
                  <a:lnTo>
                    <a:pt x="1222" y="9082"/>
                  </a:lnTo>
                  <a:lnTo>
                    <a:pt x="7026" y="857"/>
                  </a:lnTo>
                  <a:lnTo>
                    <a:pt x="5806" y="1"/>
                  </a:ln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1483682" y="1288781"/>
              <a:ext cx="164401" cy="156023"/>
            </a:xfrm>
            <a:custGeom>
              <a:avLst/>
              <a:gdLst/>
              <a:ahLst/>
              <a:cxnLst/>
              <a:rect l="l" t="t" r="r" b="b"/>
              <a:pathLst>
                <a:path w="4199" h="3985" extrusionOk="0">
                  <a:moveTo>
                    <a:pt x="1446" y="0"/>
                  </a:moveTo>
                  <a:lnTo>
                    <a:pt x="0" y="2046"/>
                  </a:lnTo>
                  <a:lnTo>
                    <a:pt x="2753" y="3984"/>
                  </a:lnTo>
                  <a:lnTo>
                    <a:pt x="4198" y="1938"/>
                  </a:lnTo>
                  <a:lnTo>
                    <a:pt x="1446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1448876" y="1386896"/>
              <a:ext cx="130025" cy="107395"/>
            </a:xfrm>
            <a:custGeom>
              <a:avLst/>
              <a:gdLst/>
              <a:ahLst/>
              <a:cxnLst/>
              <a:rect l="l" t="t" r="r" b="b"/>
              <a:pathLst>
                <a:path w="3321" h="2743" extrusionOk="0">
                  <a:moveTo>
                    <a:pt x="568" y="0"/>
                  </a:moveTo>
                  <a:lnTo>
                    <a:pt x="1" y="803"/>
                  </a:lnTo>
                  <a:lnTo>
                    <a:pt x="2753" y="2742"/>
                  </a:lnTo>
                  <a:lnTo>
                    <a:pt x="3321" y="193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1395199" y="1502199"/>
              <a:ext cx="49528" cy="72980"/>
            </a:xfrm>
            <a:custGeom>
              <a:avLst/>
              <a:gdLst/>
              <a:ahLst/>
              <a:cxnLst/>
              <a:rect l="l" t="t" r="r" b="b"/>
              <a:pathLst>
                <a:path w="1265" h="1864" extrusionOk="0">
                  <a:moveTo>
                    <a:pt x="1265" y="0"/>
                  </a:moveTo>
                  <a:lnTo>
                    <a:pt x="1265" y="0"/>
                  </a:lnTo>
                  <a:cubicBezTo>
                    <a:pt x="761" y="557"/>
                    <a:pt x="344" y="1157"/>
                    <a:pt x="1" y="1864"/>
                  </a:cubicBezTo>
                  <a:cubicBezTo>
                    <a:pt x="536" y="1328"/>
                    <a:pt x="965" y="697"/>
                    <a:pt x="1265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1456824" y="1467823"/>
              <a:ext cx="10101" cy="13429"/>
            </a:xfrm>
            <a:custGeom>
              <a:avLst/>
              <a:gdLst/>
              <a:ahLst/>
              <a:cxnLst/>
              <a:rect l="l" t="t" r="r" b="b"/>
              <a:pathLst>
                <a:path w="258" h="343" extrusionOk="0">
                  <a:moveTo>
                    <a:pt x="258" y="0"/>
                  </a:moveTo>
                  <a:lnTo>
                    <a:pt x="258" y="0"/>
                  </a:lnTo>
                  <a:cubicBezTo>
                    <a:pt x="151" y="97"/>
                    <a:pt x="76" y="214"/>
                    <a:pt x="1" y="343"/>
                  </a:cubicBezTo>
                  <a:cubicBezTo>
                    <a:pt x="108" y="247"/>
                    <a:pt x="194" y="129"/>
                    <a:pt x="258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1454749" y="1479530"/>
              <a:ext cx="11785" cy="16836"/>
            </a:xfrm>
            <a:custGeom>
              <a:avLst/>
              <a:gdLst/>
              <a:ahLst/>
              <a:cxnLst/>
              <a:rect l="l" t="t" r="r" b="b"/>
              <a:pathLst>
                <a:path w="301" h="430" extrusionOk="0">
                  <a:moveTo>
                    <a:pt x="301" y="1"/>
                  </a:moveTo>
                  <a:cubicBezTo>
                    <a:pt x="172" y="119"/>
                    <a:pt x="75" y="269"/>
                    <a:pt x="1" y="429"/>
                  </a:cubicBezTo>
                  <a:cubicBezTo>
                    <a:pt x="129" y="312"/>
                    <a:pt x="225" y="151"/>
                    <a:pt x="301" y="1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1440067" y="1494642"/>
              <a:ext cx="30226" cy="41971"/>
            </a:xfrm>
            <a:custGeom>
              <a:avLst/>
              <a:gdLst/>
              <a:ahLst/>
              <a:cxnLst/>
              <a:rect l="l" t="t" r="r" b="b"/>
              <a:pathLst>
                <a:path w="772" h="1072" extrusionOk="0">
                  <a:moveTo>
                    <a:pt x="771" y="0"/>
                  </a:moveTo>
                  <a:lnTo>
                    <a:pt x="771" y="0"/>
                  </a:lnTo>
                  <a:cubicBezTo>
                    <a:pt x="440" y="300"/>
                    <a:pt x="161" y="654"/>
                    <a:pt x="0" y="1071"/>
                  </a:cubicBezTo>
                  <a:cubicBezTo>
                    <a:pt x="290" y="740"/>
                    <a:pt x="557" y="386"/>
                    <a:pt x="771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1516374" y="1398642"/>
              <a:ext cx="13038" cy="24353"/>
            </a:xfrm>
            <a:custGeom>
              <a:avLst/>
              <a:gdLst/>
              <a:ahLst/>
              <a:cxnLst/>
              <a:rect l="l" t="t" r="r" b="b"/>
              <a:pathLst>
                <a:path w="333" h="622" extrusionOk="0">
                  <a:moveTo>
                    <a:pt x="1" y="0"/>
                  </a:moveTo>
                  <a:lnTo>
                    <a:pt x="1" y="0"/>
                  </a:lnTo>
                  <a:cubicBezTo>
                    <a:pt x="65" y="225"/>
                    <a:pt x="183" y="439"/>
                    <a:pt x="333" y="622"/>
                  </a:cubicBezTo>
                  <a:cubicBezTo>
                    <a:pt x="258" y="396"/>
                    <a:pt x="140" y="193"/>
                    <a:pt x="1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1529803" y="1410387"/>
              <a:ext cx="7165" cy="12607"/>
            </a:xfrm>
            <a:custGeom>
              <a:avLst/>
              <a:gdLst/>
              <a:ahLst/>
              <a:cxnLst/>
              <a:rect l="l" t="t" r="r" b="b"/>
              <a:pathLst>
                <a:path w="183" h="322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18"/>
                    <a:pt x="97" y="225"/>
                    <a:pt x="183" y="322"/>
                  </a:cubicBezTo>
                  <a:cubicBezTo>
                    <a:pt x="140" y="203"/>
                    <a:pt x="76" y="96"/>
                    <a:pt x="0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1359140" y="1631753"/>
              <a:ext cx="40719" cy="59982"/>
            </a:xfrm>
            <a:custGeom>
              <a:avLst/>
              <a:gdLst/>
              <a:ahLst/>
              <a:cxnLst/>
              <a:rect l="l" t="t" r="r" b="b"/>
              <a:pathLst>
                <a:path w="1040" h="1532" extrusionOk="0">
                  <a:moveTo>
                    <a:pt x="1039" y="1"/>
                  </a:moveTo>
                  <a:lnTo>
                    <a:pt x="1039" y="1"/>
                  </a:lnTo>
                  <a:cubicBezTo>
                    <a:pt x="611" y="472"/>
                    <a:pt x="268" y="932"/>
                    <a:pt x="1" y="1532"/>
                  </a:cubicBezTo>
                  <a:cubicBezTo>
                    <a:pt x="429" y="1082"/>
                    <a:pt x="793" y="579"/>
                    <a:pt x="1039" y="1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1384315" y="1617071"/>
              <a:ext cx="13468" cy="20164"/>
            </a:xfrm>
            <a:custGeom>
              <a:avLst/>
              <a:gdLst/>
              <a:ahLst/>
              <a:cxnLst/>
              <a:rect l="l" t="t" r="r" b="b"/>
              <a:pathLst>
                <a:path w="344" h="515" extrusionOk="0">
                  <a:moveTo>
                    <a:pt x="343" y="1"/>
                  </a:moveTo>
                  <a:lnTo>
                    <a:pt x="343" y="1"/>
                  </a:lnTo>
                  <a:cubicBezTo>
                    <a:pt x="193" y="151"/>
                    <a:pt x="86" y="322"/>
                    <a:pt x="0" y="515"/>
                  </a:cubicBezTo>
                  <a:cubicBezTo>
                    <a:pt x="139" y="365"/>
                    <a:pt x="257" y="193"/>
                    <a:pt x="343" y="1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1399819" y="1604933"/>
              <a:ext cx="13899" cy="19341"/>
            </a:xfrm>
            <a:custGeom>
              <a:avLst/>
              <a:gdLst/>
              <a:ahLst/>
              <a:cxnLst/>
              <a:rect l="l" t="t" r="r" b="b"/>
              <a:pathLst>
                <a:path w="355" h="494" extrusionOk="0">
                  <a:moveTo>
                    <a:pt x="354" y="1"/>
                  </a:moveTo>
                  <a:lnTo>
                    <a:pt x="354" y="1"/>
                  </a:lnTo>
                  <a:cubicBezTo>
                    <a:pt x="204" y="139"/>
                    <a:pt x="97" y="300"/>
                    <a:pt x="0" y="493"/>
                  </a:cubicBezTo>
                  <a:cubicBezTo>
                    <a:pt x="150" y="343"/>
                    <a:pt x="268" y="182"/>
                    <a:pt x="354" y="1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1409881" y="1605756"/>
              <a:ext cx="11354" cy="16405"/>
            </a:xfrm>
            <a:custGeom>
              <a:avLst/>
              <a:gdLst/>
              <a:ahLst/>
              <a:cxnLst/>
              <a:rect l="l" t="t" r="r" b="b"/>
              <a:pathLst>
                <a:path w="290" h="419" extrusionOk="0">
                  <a:moveTo>
                    <a:pt x="290" y="1"/>
                  </a:moveTo>
                  <a:lnTo>
                    <a:pt x="290" y="1"/>
                  </a:lnTo>
                  <a:cubicBezTo>
                    <a:pt x="172" y="118"/>
                    <a:pt x="65" y="258"/>
                    <a:pt x="0" y="418"/>
                  </a:cubicBezTo>
                  <a:cubicBezTo>
                    <a:pt x="119" y="290"/>
                    <a:pt x="226" y="151"/>
                    <a:pt x="290" y="1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1320967" y="1672431"/>
              <a:ext cx="29404" cy="18088"/>
            </a:xfrm>
            <a:custGeom>
              <a:avLst/>
              <a:gdLst/>
              <a:ahLst/>
              <a:cxnLst/>
              <a:rect l="l" t="t" r="r" b="b"/>
              <a:pathLst>
                <a:path w="751" h="462" extrusionOk="0">
                  <a:moveTo>
                    <a:pt x="1" y="0"/>
                  </a:moveTo>
                  <a:lnTo>
                    <a:pt x="1" y="0"/>
                  </a:lnTo>
                  <a:cubicBezTo>
                    <a:pt x="215" y="215"/>
                    <a:pt x="472" y="364"/>
                    <a:pt x="751" y="461"/>
                  </a:cubicBezTo>
                  <a:cubicBezTo>
                    <a:pt x="526" y="279"/>
                    <a:pt x="269" y="129"/>
                    <a:pt x="1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1444256" y="1550825"/>
              <a:ext cx="36529" cy="50781"/>
            </a:xfrm>
            <a:custGeom>
              <a:avLst/>
              <a:gdLst/>
              <a:ahLst/>
              <a:cxnLst/>
              <a:rect l="l" t="t" r="r" b="b"/>
              <a:pathLst>
                <a:path w="933" h="1297" extrusionOk="0">
                  <a:moveTo>
                    <a:pt x="933" y="1"/>
                  </a:moveTo>
                  <a:lnTo>
                    <a:pt x="933" y="1"/>
                  </a:lnTo>
                  <a:cubicBezTo>
                    <a:pt x="750" y="193"/>
                    <a:pt x="557" y="397"/>
                    <a:pt x="397" y="611"/>
                  </a:cubicBezTo>
                  <a:cubicBezTo>
                    <a:pt x="247" y="826"/>
                    <a:pt x="119" y="1061"/>
                    <a:pt x="0" y="1297"/>
                  </a:cubicBezTo>
                  <a:cubicBezTo>
                    <a:pt x="365" y="922"/>
                    <a:pt x="750" y="419"/>
                    <a:pt x="933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1494997" y="1507641"/>
              <a:ext cx="14721" cy="21025"/>
            </a:xfrm>
            <a:custGeom>
              <a:avLst/>
              <a:gdLst/>
              <a:ahLst/>
              <a:cxnLst/>
              <a:rect l="l" t="t" r="r" b="b"/>
              <a:pathLst>
                <a:path w="376" h="537" extrusionOk="0">
                  <a:moveTo>
                    <a:pt x="375" y="1"/>
                  </a:moveTo>
                  <a:lnTo>
                    <a:pt x="375" y="1"/>
                  </a:lnTo>
                  <a:cubicBezTo>
                    <a:pt x="225" y="161"/>
                    <a:pt x="97" y="344"/>
                    <a:pt x="1" y="536"/>
                  </a:cubicBezTo>
                  <a:cubicBezTo>
                    <a:pt x="161" y="386"/>
                    <a:pt x="289" y="204"/>
                    <a:pt x="375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1486188" y="1529018"/>
              <a:ext cx="14291" cy="19341"/>
            </a:xfrm>
            <a:custGeom>
              <a:avLst/>
              <a:gdLst/>
              <a:ahLst/>
              <a:cxnLst/>
              <a:rect l="l" t="t" r="r" b="b"/>
              <a:pathLst>
                <a:path w="365" h="494" extrusionOk="0">
                  <a:moveTo>
                    <a:pt x="365" y="1"/>
                  </a:moveTo>
                  <a:cubicBezTo>
                    <a:pt x="204" y="140"/>
                    <a:pt x="86" y="312"/>
                    <a:pt x="0" y="493"/>
                  </a:cubicBezTo>
                  <a:cubicBezTo>
                    <a:pt x="150" y="343"/>
                    <a:pt x="257" y="193"/>
                    <a:pt x="365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1480315" y="1544561"/>
              <a:ext cx="18088" cy="26428"/>
            </a:xfrm>
            <a:custGeom>
              <a:avLst/>
              <a:gdLst/>
              <a:ahLst/>
              <a:cxnLst/>
              <a:rect l="l" t="t" r="r" b="b"/>
              <a:pathLst>
                <a:path w="462" h="675" extrusionOk="0">
                  <a:moveTo>
                    <a:pt x="461" y="0"/>
                  </a:moveTo>
                  <a:lnTo>
                    <a:pt x="461" y="0"/>
                  </a:lnTo>
                  <a:cubicBezTo>
                    <a:pt x="269" y="193"/>
                    <a:pt x="119" y="429"/>
                    <a:pt x="0" y="675"/>
                  </a:cubicBezTo>
                  <a:cubicBezTo>
                    <a:pt x="193" y="482"/>
                    <a:pt x="343" y="246"/>
                    <a:pt x="461" y="0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1316777" y="1604111"/>
              <a:ext cx="34415" cy="51172"/>
            </a:xfrm>
            <a:custGeom>
              <a:avLst/>
              <a:gdLst/>
              <a:ahLst/>
              <a:cxnLst/>
              <a:rect l="l" t="t" r="r" b="b"/>
              <a:pathLst>
                <a:path w="879" h="1307" extrusionOk="0">
                  <a:moveTo>
                    <a:pt x="879" y="0"/>
                  </a:moveTo>
                  <a:lnTo>
                    <a:pt x="879" y="0"/>
                  </a:lnTo>
                  <a:cubicBezTo>
                    <a:pt x="493" y="364"/>
                    <a:pt x="194" y="814"/>
                    <a:pt x="1" y="1307"/>
                  </a:cubicBezTo>
                  <a:cubicBezTo>
                    <a:pt x="333" y="931"/>
                    <a:pt x="697" y="396"/>
                    <a:pt x="879" y="0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1365874" y="1563824"/>
              <a:ext cx="12999" cy="19733"/>
            </a:xfrm>
            <a:custGeom>
              <a:avLst/>
              <a:gdLst/>
              <a:ahLst/>
              <a:cxnLst/>
              <a:rect l="l" t="t" r="r" b="b"/>
              <a:pathLst>
                <a:path w="332" h="504" extrusionOk="0">
                  <a:moveTo>
                    <a:pt x="332" y="1"/>
                  </a:moveTo>
                  <a:lnTo>
                    <a:pt x="332" y="1"/>
                  </a:lnTo>
                  <a:cubicBezTo>
                    <a:pt x="193" y="140"/>
                    <a:pt x="64" y="311"/>
                    <a:pt x="0" y="504"/>
                  </a:cubicBezTo>
                  <a:cubicBezTo>
                    <a:pt x="129" y="344"/>
                    <a:pt x="246" y="194"/>
                    <a:pt x="332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1345280" y="1572242"/>
              <a:ext cx="17658" cy="24744"/>
            </a:xfrm>
            <a:custGeom>
              <a:avLst/>
              <a:gdLst/>
              <a:ahLst/>
              <a:cxnLst/>
              <a:rect l="l" t="t" r="r" b="b"/>
              <a:pathLst>
                <a:path w="451" h="632" extrusionOk="0">
                  <a:moveTo>
                    <a:pt x="451" y="0"/>
                  </a:moveTo>
                  <a:lnTo>
                    <a:pt x="451" y="0"/>
                  </a:lnTo>
                  <a:cubicBezTo>
                    <a:pt x="258" y="172"/>
                    <a:pt x="108" y="396"/>
                    <a:pt x="1" y="632"/>
                  </a:cubicBezTo>
                  <a:cubicBezTo>
                    <a:pt x="183" y="439"/>
                    <a:pt x="322" y="236"/>
                    <a:pt x="451" y="0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1447623" y="1440573"/>
              <a:ext cx="20164" cy="27720"/>
            </a:xfrm>
            <a:custGeom>
              <a:avLst/>
              <a:gdLst/>
              <a:ahLst/>
              <a:cxnLst/>
              <a:rect l="l" t="t" r="r" b="b"/>
              <a:pathLst>
                <a:path w="515" h="708" extrusionOk="0">
                  <a:moveTo>
                    <a:pt x="514" y="0"/>
                  </a:moveTo>
                  <a:cubicBezTo>
                    <a:pt x="300" y="193"/>
                    <a:pt x="129" y="439"/>
                    <a:pt x="0" y="707"/>
                  </a:cubicBezTo>
                  <a:cubicBezTo>
                    <a:pt x="204" y="503"/>
                    <a:pt x="375" y="257"/>
                    <a:pt x="514" y="0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1492883" y="1381846"/>
              <a:ext cx="2153" cy="10532"/>
            </a:xfrm>
            <a:custGeom>
              <a:avLst/>
              <a:gdLst/>
              <a:ahLst/>
              <a:cxnLst/>
              <a:rect l="l" t="t" r="r" b="b"/>
              <a:pathLst>
                <a:path w="55" h="269" extrusionOk="0">
                  <a:moveTo>
                    <a:pt x="1" y="1"/>
                  </a:moveTo>
                  <a:cubicBezTo>
                    <a:pt x="1" y="97"/>
                    <a:pt x="22" y="183"/>
                    <a:pt x="55" y="268"/>
                  </a:cubicBezTo>
                  <a:cubicBezTo>
                    <a:pt x="55" y="183"/>
                    <a:pt x="33" y="87"/>
                    <a:pt x="1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1498756" y="1385604"/>
              <a:ext cx="1331" cy="8026"/>
            </a:xfrm>
            <a:custGeom>
              <a:avLst/>
              <a:gdLst/>
              <a:ahLst/>
              <a:cxnLst/>
              <a:rect l="l" t="t" r="r" b="b"/>
              <a:pathLst>
                <a:path w="34" h="205" extrusionOk="0">
                  <a:moveTo>
                    <a:pt x="1" y="1"/>
                  </a:moveTo>
                  <a:cubicBezTo>
                    <a:pt x="1" y="76"/>
                    <a:pt x="1" y="141"/>
                    <a:pt x="22" y="205"/>
                  </a:cubicBezTo>
                  <a:cubicBezTo>
                    <a:pt x="33" y="141"/>
                    <a:pt x="22" y="65"/>
                    <a:pt x="1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1498756" y="1366341"/>
              <a:ext cx="73019" cy="51172"/>
            </a:xfrm>
            <a:custGeom>
              <a:avLst/>
              <a:gdLst/>
              <a:ahLst/>
              <a:cxnLst/>
              <a:rect l="l" t="t" r="r" b="b"/>
              <a:pathLst>
                <a:path w="1865" h="1307" extrusionOk="0">
                  <a:moveTo>
                    <a:pt x="1" y="0"/>
                  </a:moveTo>
                  <a:cubicBezTo>
                    <a:pt x="247" y="257"/>
                    <a:pt x="483" y="525"/>
                    <a:pt x="762" y="740"/>
                  </a:cubicBezTo>
                  <a:cubicBezTo>
                    <a:pt x="1104" y="986"/>
                    <a:pt x="1490" y="1136"/>
                    <a:pt x="1864" y="1307"/>
                  </a:cubicBezTo>
                  <a:cubicBezTo>
                    <a:pt x="1554" y="1040"/>
                    <a:pt x="1211" y="804"/>
                    <a:pt x="869" y="579"/>
                  </a:cubicBezTo>
                  <a:cubicBezTo>
                    <a:pt x="579" y="376"/>
                    <a:pt x="301" y="172"/>
                    <a:pt x="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1506312" y="1351229"/>
              <a:ext cx="36921" cy="29404"/>
            </a:xfrm>
            <a:custGeom>
              <a:avLst/>
              <a:gdLst/>
              <a:ahLst/>
              <a:cxnLst/>
              <a:rect l="l" t="t" r="r" b="b"/>
              <a:pathLst>
                <a:path w="943" h="751" extrusionOk="0">
                  <a:moveTo>
                    <a:pt x="0" y="1"/>
                  </a:moveTo>
                  <a:lnTo>
                    <a:pt x="0" y="1"/>
                  </a:lnTo>
                  <a:cubicBezTo>
                    <a:pt x="236" y="343"/>
                    <a:pt x="569" y="590"/>
                    <a:pt x="943" y="750"/>
                  </a:cubicBezTo>
                  <a:cubicBezTo>
                    <a:pt x="654" y="472"/>
                    <a:pt x="322" y="236"/>
                    <a:pt x="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1551611" y="1375151"/>
              <a:ext cx="20164" cy="16836"/>
            </a:xfrm>
            <a:custGeom>
              <a:avLst/>
              <a:gdLst/>
              <a:ahLst/>
              <a:cxnLst/>
              <a:rect l="l" t="t" r="r" b="b"/>
              <a:pathLst>
                <a:path w="515" h="430" extrusionOk="0">
                  <a:moveTo>
                    <a:pt x="0" y="1"/>
                  </a:moveTo>
                  <a:lnTo>
                    <a:pt x="0" y="1"/>
                  </a:lnTo>
                  <a:cubicBezTo>
                    <a:pt x="140" y="182"/>
                    <a:pt x="311" y="322"/>
                    <a:pt x="514" y="429"/>
                  </a:cubicBezTo>
                  <a:cubicBezTo>
                    <a:pt x="364" y="258"/>
                    <a:pt x="183" y="118"/>
                    <a:pt x="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1553725" y="1391947"/>
              <a:ext cx="32731" cy="24353"/>
            </a:xfrm>
            <a:custGeom>
              <a:avLst/>
              <a:gdLst/>
              <a:ahLst/>
              <a:cxnLst/>
              <a:rect l="l" t="t" r="r" b="b"/>
              <a:pathLst>
                <a:path w="836" h="622" extrusionOk="0">
                  <a:moveTo>
                    <a:pt x="0" y="0"/>
                  </a:moveTo>
                  <a:lnTo>
                    <a:pt x="0" y="0"/>
                  </a:lnTo>
                  <a:cubicBezTo>
                    <a:pt x="246" y="246"/>
                    <a:pt x="536" y="450"/>
                    <a:pt x="835" y="621"/>
                  </a:cubicBezTo>
                  <a:cubicBezTo>
                    <a:pt x="600" y="353"/>
                    <a:pt x="321" y="150"/>
                    <a:pt x="0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1594365" y="1350406"/>
              <a:ext cx="6734" cy="46161"/>
            </a:xfrm>
            <a:custGeom>
              <a:avLst/>
              <a:gdLst/>
              <a:ahLst/>
              <a:cxnLst/>
              <a:rect l="l" t="t" r="r" b="b"/>
              <a:pathLst>
                <a:path w="172" h="1179" extrusionOk="0">
                  <a:moveTo>
                    <a:pt x="33" y="0"/>
                  </a:moveTo>
                  <a:lnTo>
                    <a:pt x="33" y="0"/>
                  </a:lnTo>
                  <a:cubicBezTo>
                    <a:pt x="1" y="397"/>
                    <a:pt x="33" y="804"/>
                    <a:pt x="150" y="1178"/>
                  </a:cubicBezTo>
                  <a:cubicBezTo>
                    <a:pt x="172" y="783"/>
                    <a:pt x="140" y="386"/>
                    <a:pt x="33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1605249" y="1359607"/>
              <a:ext cx="4698" cy="32379"/>
            </a:xfrm>
            <a:custGeom>
              <a:avLst/>
              <a:gdLst/>
              <a:ahLst/>
              <a:cxnLst/>
              <a:rect l="l" t="t" r="r" b="b"/>
              <a:pathLst>
                <a:path w="120" h="827" extrusionOk="0">
                  <a:moveTo>
                    <a:pt x="22" y="1"/>
                  </a:moveTo>
                  <a:cubicBezTo>
                    <a:pt x="1" y="279"/>
                    <a:pt x="22" y="558"/>
                    <a:pt x="108" y="826"/>
                  </a:cubicBezTo>
                  <a:cubicBezTo>
                    <a:pt x="119" y="548"/>
                    <a:pt x="108" y="269"/>
                    <a:pt x="22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1613667" y="1361721"/>
              <a:ext cx="3798" cy="28151"/>
            </a:xfrm>
            <a:custGeom>
              <a:avLst/>
              <a:gdLst/>
              <a:ahLst/>
              <a:cxnLst/>
              <a:rect l="l" t="t" r="r" b="b"/>
              <a:pathLst>
                <a:path w="97" h="719" extrusionOk="0">
                  <a:moveTo>
                    <a:pt x="22" y="1"/>
                  </a:moveTo>
                  <a:cubicBezTo>
                    <a:pt x="0" y="237"/>
                    <a:pt x="11" y="482"/>
                    <a:pt x="64" y="718"/>
                  </a:cubicBezTo>
                  <a:cubicBezTo>
                    <a:pt x="97" y="482"/>
                    <a:pt x="86" y="237"/>
                    <a:pt x="22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1622476" y="1362974"/>
              <a:ext cx="2545" cy="21025"/>
            </a:xfrm>
            <a:custGeom>
              <a:avLst/>
              <a:gdLst/>
              <a:ahLst/>
              <a:cxnLst/>
              <a:rect l="l" t="t" r="r" b="b"/>
              <a:pathLst>
                <a:path w="65" h="537" extrusionOk="0">
                  <a:moveTo>
                    <a:pt x="11" y="1"/>
                  </a:moveTo>
                  <a:lnTo>
                    <a:pt x="11" y="1"/>
                  </a:lnTo>
                  <a:cubicBezTo>
                    <a:pt x="0" y="183"/>
                    <a:pt x="0" y="365"/>
                    <a:pt x="43" y="536"/>
                  </a:cubicBezTo>
                  <a:cubicBezTo>
                    <a:pt x="65" y="354"/>
                    <a:pt x="65" y="172"/>
                    <a:pt x="11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1540296" y="1299235"/>
              <a:ext cx="51172" cy="41580"/>
            </a:xfrm>
            <a:custGeom>
              <a:avLst/>
              <a:gdLst/>
              <a:ahLst/>
              <a:cxnLst/>
              <a:rect l="l" t="t" r="r" b="b"/>
              <a:pathLst>
                <a:path w="1307" h="1062" extrusionOk="0">
                  <a:moveTo>
                    <a:pt x="0" y="1"/>
                  </a:moveTo>
                  <a:lnTo>
                    <a:pt x="0" y="1"/>
                  </a:lnTo>
                  <a:cubicBezTo>
                    <a:pt x="365" y="440"/>
                    <a:pt x="836" y="762"/>
                    <a:pt x="1307" y="1061"/>
                  </a:cubicBezTo>
                  <a:cubicBezTo>
                    <a:pt x="1124" y="847"/>
                    <a:pt x="921" y="633"/>
                    <a:pt x="686" y="451"/>
                  </a:cubicBezTo>
                  <a:cubicBezTo>
                    <a:pt x="472" y="290"/>
                    <a:pt x="225" y="151"/>
                    <a:pt x="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1266076" y="1724856"/>
              <a:ext cx="18480" cy="28542"/>
            </a:xfrm>
            <a:custGeom>
              <a:avLst/>
              <a:gdLst/>
              <a:ahLst/>
              <a:cxnLst/>
              <a:rect l="l" t="t" r="r" b="b"/>
              <a:pathLst>
                <a:path w="472" h="729" extrusionOk="0">
                  <a:moveTo>
                    <a:pt x="472" y="1"/>
                  </a:moveTo>
                  <a:lnTo>
                    <a:pt x="472" y="1"/>
                  </a:lnTo>
                  <a:cubicBezTo>
                    <a:pt x="268" y="215"/>
                    <a:pt x="129" y="472"/>
                    <a:pt x="0" y="729"/>
                  </a:cubicBezTo>
                  <a:cubicBezTo>
                    <a:pt x="214" y="525"/>
                    <a:pt x="353" y="268"/>
                    <a:pt x="472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1270656" y="1730298"/>
              <a:ext cx="18950" cy="28973"/>
            </a:xfrm>
            <a:custGeom>
              <a:avLst/>
              <a:gdLst/>
              <a:ahLst/>
              <a:cxnLst/>
              <a:rect l="l" t="t" r="r" b="b"/>
              <a:pathLst>
                <a:path w="484" h="740" extrusionOk="0">
                  <a:moveTo>
                    <a:pt x="483" y="0"/>
                  </a:moveTo>
                  <a:cubicBezTo>
                    <a:pt x="290" y="226"/>
                    <a:pt x="119" y="461"/>
                    <a:pt x="1" y="740"/>
                  </a:cubicBezTo>
                  <a:cubicBezTo>
                    <a:pt x="205" y="536"/>
                    <a:pt x="386" y="268"/>
                    <a:pt x="483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1276529" y="1759623"/>
              <a:ext cx="21456" cy="15152"/>
            </a:xfrm>
            <a:custGeom>
              <a:avLst/>
              <a:gdLst/>
              <a:ahLst/>
              <a:cxnLst/>
              <a:rect l="l" t="t" r="r" b="b"/>
              <a:pathLst>
                <a:path w="548" h="387" extrusionOk="0">
                  <a:moveTo>
                    <a:pt x="1" y="1"/>
                  </a:moveTo>
                  <a:cubicBezTo>
                    <a:pt x="151" y="172"/>
                    <a:pt x="343" y="291"/>
                    <a:pt x="547" y="387"/>
                  </a:cubicBezTo>
                  <a:cubicBezTo>
                    <a:pt x="386" y="226"/>
                    <a:pt x="193" y="108"/>
                    <a:pt x="1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1292895" y="1764673"/>
              <a:ext cx="6304" cy="4659"/>
            </a:xfrm>
            <a:custGeom>
              <a:avLst/>
              <a:gdLst/>
              <a:ahLst/>
              <a:cxnLst/>
              <a:rect l="l" t="t" r="r" b="b"/>
              <a:pathLst>
                <a:path w="161" h="119" extrusionOk="0">
                  <a:moveTo>
                    <a:pt x="1" y="0"/>
                  </a:moveTo>
                  <a:lnTo>
                    <a:pt x="1" y="0"/>
                  </a:lnTo>
                  <a:cubicBezTo>
                    <a:pt x="54" y="43"/>
                    <a:pt x="97" y="86"/>
                    <a:pt x="161" y="119"/>
                  </a:cubicBezTo>
                  <a:cubicBezTo>
                    <a:pt x="118" y="65"/>
                    <a:pt x="65" y="33"/>
                    <a:pt x="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1295400" y="1758801"/>
              <a:ext cx="3406" cy="3406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33"/>
                    <a:pt x="54" y="65"/>
                    <a:pt x="87" y="86"/>
                  </a:cubicBezTo>
                  <a:cubicBezTo>
                    <a:pt x="65" y="55"/>
                    <a:pt x="33" y="22"/>
                    <a:pt x="1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1297945" y="1752928"/>
              <a:ext cx="6304" cy="6734"/>
            </a:xfrm>
            <a:custGeom>
              <a:avLst/>
              <a:gdLst/>
              <a:ahLst/>
              <a:cxnLst/>
              <a:rect l="l" t="t" r="r" b="b"/>
              <a:pathLst>
                <a:path w="161" h="172" extrusionOk="0">
                  <a:moveTo>
                    <a:pt x="0" y="1"/>
                  </a:moveTo>
                  <a:cubicBezTo>
                    <a:pt x="43" y="65"/>
                    <a:pt x="96" y="129"/>
                    <a:pt x="160" y="172"/>
                  </a:cubicBezTo>
                  <a:cubicBezTo>
                    <a:pt x="118" y="108"/>
                    <a:pt x="64" y="55"/>
                    <a:pt x="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1266467" y="1676229"/>
              <a:ext cx="9710" cy="13429"/>
            </a:xfrm>
            <a:custGeom>
              <a:avLst/>
              <a:gdLst/>
              <a:ahLst/>
              <a:cxnLst/>
              <a:rect l="l" t="t" r="r" b="b"/>
              <a:pathLst>
                <a:path w="248" h="343" extrusionOk="0">
                  <a:moveTo>
                    <a:pt x="247" y="0"/>
                  </a:moveTo>
                  <a:cubicBezTo>
                    <a:pt x="140" y="96"/>
                    <a:pt x="65" y="214"/>
                    <a:pt x="1" y="343"/>
                  </a:cubicBezTo>
                  <a:cubicBezTo>
                    <a:pt x="97" y="246"/>
                    <a:pt x="193" y="118"/>
                    <a:pt x="247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1285769" y="1703048"/>
              <a:ext cx="57476" cy="43224"/>
            </a:xfrm>
            <a:custGeom>
              <a:avLst/>
              <a:gdLst/>
              <a:ahLst/>
              <a:cxnLst/>
              <a:rect l="l" t="t" r="r" b="b"/>
              <a:pathLst>
                <a:path w="1468" h="1104" extrusionOk="0">
                  <a:moveTo>
                    <a:pt x="0" y="1"/>
                  </a:moveTo>
                  <a:lnTo>
                    <a:pt x="0" y="1"/>
                  </a:lnTo>
                  <a:cubicBezTo>
                    <a:pt x="375" y="450"/>
                    <a:pt x="868" y="782"/>
                    <a:pt x="1382" y="1060"/>
                  </a:cubicBezTo>
                  <a:cubicBezTo>
                    <a:pt x="1404" y="1072"/>
                    <a:pt x="1435" y="1082"/>
                    <a:pt x="1468" y="1103"/>
                  </a:cubicBezTo>
                  <a:lnTo>
                    <a:pt x="1339" y="975"/>
                  </a:lnTo>
                  <a:cubicBezTo>
                    <a:pt x="943" y="579"/>
                    <a:pt x="471" y="289"/>
                    <a:pt x="0" y="1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1312197" y="1714363"/>
              <a:ext cx="18872" cy="14291"/>
            </a:xfrm>
            <a:custGeom>
              <a:avLst/>
              <a:gdLst/>
              <a:ahLst/>
              <a:cxnLst/>
              <a:rect l="l" t="t" r="r" b="b"/>
              <a:pathLst>
                <a:path w="482" h="365" extrusionOk="0">
                  <a:moveTo>
                    <a:pt x="0" y="0"/>
                  </a:moveTo>
                  <a:lnTo>
                    <a:pt x="0" y="0"/>
                  </a:lnTo>
                  <a:cubicBezTo>
                    <a:pt x="139" y="150"/>
                    <a:pt x="300" y="279"/>
                    <a:pt x="482" y="364"/>
                  </a:cubicBezTo>
                  <a:cubicBezTo>
                    <a:pt x="343" y="215"/>
                    <a:pt x="182" y="97"/>
                    <a:pt x="0" y="0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1320967" y="1711857"/>
              <a:ext cx="16836" cy="13038"/>
            </a:xfrm>
            <a:custGeom>
              <a:avLst/>
              <a:gdLst/>
              <a:ahLst/>
              <a:cxnLst/>
              <a:rect l="l" t="t" r="r" b="b"/>
              <a:pathLst>
                <a:path w="430" h="333" extrusionOk="0">
                  <a:moveTo>
                    <a:pt x="1" y="0"/>
                  </a:moveTo>
                  <a:cubicBezTo>
                    <a:pt x="129" y="140"/>
                    <a:pt x="269" y="247"/>
                    <a:pt x="429" y="333"/>
                  </a:cubicBezTo>
                  <a:cubicBezTo>
                    <a:pt x="312" y="204"/>
                    <a:pt x="162" y="86"/>
                    <a:pt x="1" y="0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1325626" y="1708099"/>
              <a:ext cx="19302" cy="17619"/>
            </a:xfrm>
            <a:custGeom>
              <a:avLst/>
              <a:gdLst/>
              <a:ahLst/>
              <a:cxnLst/>
              <a:rect l="l" t="t" r="r" b="b"/>
              <a:pathLst>
                <a:path w="493" h="450" extrusionOk="0">
                  <a:moveTo>
                    <a:pt x="0" y="0"/>
                  </a:moveTo>
                  <a:cubicBezTo>
                    <a:pt x="139" y="182"/>
                    <a:pt x="300" y="332"/>
                    <a:pt x="493" y="450"/>
                  </a:cubicBezTo>
                  <a:cubicBezTo>
                    <a:pt x="353" y="267"/>
                    <a:pt x="193" y="117"/>
                    <a:pt x="0" y="0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1463558" y="1416260"/>
              <a:ext cx="46983" cy="37312"/>
            </a:xfrm>
            <a:custGeom>
              <a:avLst/>
              <a:gdLst/>
              <a:ahLst/>
              <a:cxnLst/>
              <a:rect l="l" t="t" r="r" b="b"/>
              <a:pathLst>
                <a:path w="1200" h="953" extrusionOk="0">
                  <a:moveTo>
                    <a:pt x="0" y="0"/>
                  </a:moveTo>
                  <a:cubicBezTo>
                    <a:pt x="321" y="407"/>
                    <a:pt x="750" y="717"/>
                    <a:pt x="1200" y="953"/>
                  </a:cubicBezTo>
                  <a:cubicBezTo>
                    <a:pt x="857" y="578"/>
                    <a:pt x="440" y="279"/>
                    <a:pt x="0" y="0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1479493" y="1422955"/>
              <a:ext cx="26036" cy="17227"/>
            </a:xfrm>
            <a:custGeom>
              <a:avLst/>
              <a:gdLst/>
              <a:ahLst/>
              <a:cxnLst/>
              <a:rect l="l" t="t" r="r" b="b"/>
              <a:pathLst>
                <a:path w="665" h="440" extrusionOk="0">
                  <a:moveTo>
                    <a:pt x="0" y="1"/>
                  </a:moveTo>
                  <a:lnTo>
                    <a:pt x="0" y="1"/>
                  </a:lnTo>
                  <a:cubicBezTo>
                    <a:pt x="204" y="161"/>
                    <a:pt x="407" y="322"/>
                    <a:pt x="664" y="439"/>
                  </a:cubicBezTo>
                  <a:cubicBezTo>
                    <a:pt x="471" y="246"/>
                    <a:pt x="257" y="86"/>
                    <a:pt x="0" y="1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1487441" y="1419588"/>
              <a:ext cx="11785" cy="7987"/>
            </a:xfrm>
            <a:custGeom>
              <a:avLst/>
              <a:gdLst/>
              <a:ahLst/>
              <a:cxnLst/>
              <a:rect l="l" t="t" r="r" b="b"/>
              <a:pathLst>
                <a:path w="301" h="204" extrusionOk="0">
                  <a:moveTo>
                    <a:pt x="1" y="1"/>
                  </a:moveTo>
                  <a:lnTo>
                    <a:pt x="1" y="1"/>
                  </a:lnTo>
                  <a:cubicBezTo>
                    <a:pt x="87" y="87"/>
                    <a:pt x="194" y="161"/>
                    <a:pt x="301" y="204"/>
                  </a:cubicBezTo>
                  <a:cubicBezTo>
                    <a:pt x="215" y="118"/>
                    <a:pt x="108" y="54"/>
                    <a:pt x="1" y="1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1488694" y="1412462"/>
              <a:ext cx="15583" cy="12216"/>
            </a:xfrm>
            <a:custGeom>
              <a:avLst/>
              <a:gdLst/>
              <a:ahLst/>
              <a:cxnLst/>
              <a:rect l="l" t="t" r="r" b="b"/>
              <a:pathLst>
                <a:path w="398" h="312" extrusionOk="0">
                  <a:moveTo>
                    <a:pt x="1" y="0"/>
                  </a:moveTo>
                  <a:lnTo>
                    <a:pt x="1" y="0"/>
                  </a:lnTo>
                  <a:cubicBezTo>
                    <a:pt x="108" y="129"/>
                    <a:pt x="236" y="236"/>
                    <a:pt x="397" y="311"/>
                  </a:cubicBezTo>
                  <a:cubicBezTo>
                    <a:pt x="279" y="193"/>
                    <a:pt x="140" y="86"/>
                    <a:pt x="1" y="0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1535245" y="1441826"/>
              <a:ext cx="16836" cy="13038"/>
            </a:xfrm>
            <a:custGeom>
              <a:avLst/>
              <a:gdLst/>
              <a:ahLst/>
              <a:cxnLst/>
              <a:rect l="l" t="t" r="r" b="b"/>
              <a:pathLst>
                <a:path w="430" h="333" extrusionOk="0">
                  <a:moveTo>
                    <a:pt x="1" y="0"/>
                  </a:moveTo>
                  <a:cubicBezTo>
                    <a:pt x="129" y="140"/>
                    <a:pt x="258" y="247"/>
                    <a:pt x="429" y="332"/>
                  </a:cubicBezTo>
                  <a:cubicBezTo>
                    <a:pt x="311" y="193"/>
                    <a:pt x="161" y="86"/>
                    <a:pt x="1" y="0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1538182" y="1449774"/>
              <a:ext cx="10924" cy="9279"/>
            </a:xfrm>
            <a:custGeom>
              <a:avLst/>
              <a:gdLst/>
              <a:ahLst/>
              <a:cxnLst/>
              <a:rect l="l" t="t" r="r" b="b"/>
              <a:pathLst>
                <a:path w="279" h="237" extrusionOk="0">
                  <a:moveTo>
                    <a:pt x="0" y="1"/>
                  </a:moveTo>
                  <a:lnTo>
                    <a:pt x="0" y="1"/>
                  </a:lnTo>
                  <a:cubicBezTo>
                    <a:pt x="76" y="97"/>
                    <a:pt x="172" y="172"/>
                    <a:pt x="279" y="237"/>
                  </a:cubicBezTo>
                  <a:cubicBezTo>
                    <a:pt x="193" y="140"/>
                    <a:pt x="97" y="65"/>
                    <a:pt x="0" y="1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1378442" y="1615661"/>
              <a:ext cx="65463" cy="222465"/>
            </a:xfrm>
            <a:custGeom>
              <a:avLst/>
              <a:gdLst/>
              <a:ahLst/>
              <a:cxnLst/>
              <a:rect l="l" t="t" r="r" b="b"/>
              <a:pathLst>
                <a:path w="1672" h="5682" extrusionOk="0">
                  <a:moveTo>
                    <a:pt x="1475" y="0"/>
                  </a:moveTo>
                  <a:cubicBezTo>
                    <a:pt x="1387" y="0"/>
                    <a:pt x="1314" y="51"/>
                    <a:pt x="1296" y="134"/>
                  </a:cubicBezTo>
                  <a:lnTo>
                    <a:pt x="22" y="5456"/>
                  </a:lnTo>
                  <a:cubicBezTo>
                    <a:pt x="0" y="5553"/>
                    <a:pt x="65" y="5649"/>
                    <a:pt x="161" y="5670"/>
                  </a:cubicBezTo>
                  <a:cubicBezTo>
                    <a:pt x="172" y="5670"/>
                    <a:pt x="182" y="5681"/>
                    <a:pt x="204" y="5681"/>
                  </a:cubicBezTo>
                  <a:cubicBezTo>
                    <a:pt x="279" y="5681"/>
                    <a:pt x="353" y="5617"/>
                    <a:pt x="375" y="5541"/>
                  </a:cubicBezTo>
                  <a:lnTo>
                    <a:pt x="1650" y="219"/>
                  </a:lnTo>
                  <a:cubicBezTo>
                    <a:pt x="1671" y="122"/>
                    <a:pt x="1617" y="26"/>
                    <a:pt x="1521" y="5"/>
                  </a:cubicBezTo>
                  <a:cubicBezTo>
                    <a:pt x="1505" y="2"/>
                    <a:pt x="1490" y="0"/>
                    <a:pt x="1475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1398957" y="1751675"/>
              <a:ext cx="96080" cy="14330"/>
            </a:xfrm>
            <a:custGeom>
              <a:avLst/>
              <a:gdLst/>
              <a:ahLst/>
              <a:cxnLst/>
              <a:rect l="l" t="t" r="r" b="b"/>
              <a:pathLst>
                <a:path w="2454" h="366" extrusionOk="0">
                  <a:moveTo>
                    <a:pt x="183" y="1"/>
                  </a:moveTo>
                  <a:cubicBezTo>
                    <a:pt x="76" y="1"/>
                    <a:pt x="1" y="75"/>
                    <a:pt x="1" y="183"/>
                  </a:cubicBezTo>
                  <a:cubicBezTo>
                    <a:pt x="1" y="279"/>
                    <a:pt x="76" y="365"/>
                    <a:pt x="183" y="365"/>
                  </a:cubicBezTo>
                  <a:lnTo>
                    <a:pt x="2271" y="365"/>
                  </a:lnTo>
                  <a:cubicBezTo>
                    <a:pt x="2368" y="365"/>
                    <a:pt x="2454" y="279"/>
                    <a:pt x="2454" y="183"/>
                  </a:cubicBezTo>
                  <a:cubicBezTo>
                    <a:pt x="2454" y="75"/>
                    <a:pt x="2368" y="1"/>
                    <a:pt x="2271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29"/>
          <p:cNvSpPr/>
          <p:nvPr/>
        </p:nvSpPr>
        <p:spPr>
          <a:xfrm>
            <a:off x="3752111" y="760383"/>
            <a:ext cx="807600" cy="151009"/>
          </a:xfrm>
          <a:custGeom>
            <a:avLst/>
            <a:gdLst/>
            <a:ahLst/>
            <a:cxnLst/>
            <a:rect l="l" t="t" r="r" b="b"/>
            <a:pathLst>
              <a:path w="3899" h="729" extrusionOk="0">
                <a:moveTo>
                  <a:pt x="1007" y="0"/>
                </a:moveTo>
                <a:lnTo>
                  <a:pt x="536" y="483"/>
                </a:lnTo>
                <a:lnTo>
                  <a:pt x="129" y="64"/>
                </a:lnTo>
                <a:lnTo>
                  <a:pt x="0" y="193"/>
                </a:lnTo>
                <a:lnTo>
                  <a:pt x="536" y="728"/>
                </a:lnTo>
                <a:lnTo>
                  <a:pt x="1007" y="257"/>
                </a:lnTo>
                <a:lnTo>
                  <a:pt x="1478" y="728"/>
                </a:lnTo>
                <a:lnTo>
                  <a:pt x="1950" y="257"/>
                </a:lnTo>
                <a:lnTo>
                  <a:pt x="2421" y="728"/>
                </a:lnTo>
                <a:lnTo>
                  <a:pt x="2892" y="257"/>
                </a:lnTo>
                <a:lnTo>
                  <a:pt x="3363" y="728"/>
                </a:lnTo>
                <a:lnTo>
                  <a:pt x="3899" y="193"/>
                </a:lnTo>
                <a:lnTo>
                  <a:pt x="3781" y="64"/>
                </a:lnTo>
                <a:lnTo>
                  <a:pt x="3363" y="483"/>
                </a:lnTo>
                <a:lnTo>
                  <a:pt x="2892" y="0"/>
                </a:lnTo>
                <a:lnTo>
                  <a:pt x="2421" y="483"/>
                </a:lnTo>
                <a:lnTo>
                  <a:pt x="1950" y="0"/>
                </a:lnTo>
                <a:lnTo>
                  <a:pt x="1478" y="483"/>
                </a:lnTo>
                <a:lnTo>
                  <a:pt x="1007" y="0"/>
                </a:lnTo>
                <a:close/>
              </a:path>
            </a:pathLst>
          </a:custGeom>
          <a:solidFill>
            <a:srgbClr val="589C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9"/>
          <p:cNvGrpSpPr/>
          <p:nvPr/>
        </p:nvGrpSpPr>
        <p:grpSpPr>
          <a:xfrm>
            <a:off x="4767179" y="376409"/>
            <a:ext cx="949537" cy="357294"/>
            <a:chOff x="3112604" y="884659"/>
            <a:chExt cx="949537" cy="357294"/>
          </a:xfrm>
        </p:grpSpPr>
        <p:sp>
          <p:nvSpPr>
            <p:cNvPr id="397" name="Google Shape;397;p29"/>
            <p:cNvSpPr/>
            <p:nvPr/>
          </p:nvSpPr>
          <p:spPr>
            <a:xfrm rot="5400000">
              <a:off x="3437610" y="628408"/>
              <a:ext cx="295160" cy="851987"/>
            </a:xfrm>
            <a:custGeom>
              <a:avLst/>
              <a:gdLst/>
              <a:ahLst/>
              <a:cxnLst/>
              <a:rect l="l" t="t" r="r" b="b"/>
              <a:pathLst>
                <a:path w="1425" h="4113" extrusionOk="0">
                  <a:moveTo>
                    <a:pt x="996" y="0"/>
                  </a:moveTo>
                  <a:lnTo>
                    <a:pt x="1" y="2025"/>
                  </a:lnTo>
                  <a:lnTo>
                    <a:pt x="1318" y="4113"/>
                  </a:lnTo>
                  <a:lnTo>
                    <a:pt x="1425" y="4048"/>
                  </a:lnTo>
                  <a:lnTo>
                    <a:pt x="139" y="2025"/>
                  </a:lnTo>
                  <a:lnTo>
                    <a:pt x="1103" y="54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 rot="5400000">
              <a:off x="3112711" y="1146359"/>
              <a:ext cx="95487" cy="95701"/>
            </a:xfrm>
            <a:custGeom>
              <a:avLst/>
              <a:gdLst/>
              <a:ahLst/>
              <a:cxnLst/>
              <a:rect l="l" t="t" r="r" b="b"/>
              <a:pathLst>
                <a:path w="461" h="462" extrusionOk="0">
                  <a:moveTo>
                    <a:pt x="225" y="1"/>
                  </a:moveTo>
                  <a:cubicBezTo>
                    <a:pt x="107" y="1"/>
                    <a:pt x="0" y="108"/>
                    <a:pt x="0" y="226"/>
                  </a:cubicBezTo>
                  <a:cubicBezTo>
                    <a:pt x="0" y="355"/>
                    <a:pt x="107" y="462"/>
                    <a:pt x="225" y="462"/>
                  </a:cubicBezTo>
                  <a:cubicBezTo>
                    <a:pt x="353" y="462"/>
                    <a:pt x="460" y="355"/>
                    <a:pt x="460" y="226"/>
                  </a:cubicBezTo>
                  <a:cubicBezTo>
                    <a:pt x="460" y="108"/>
                    <a:pt x="353" y="1"/>
                    <a:pt x="225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 rot="5400000">
              <a:off x="3546153" y="883620"/>
              <a:ext cx="93416" cy="95494"/>
            </a:xfrm>
            <a:custGeom>
              <a:avLst/>
              <a:gdLst/>
              <a:ahLst/>
              <a:cxnLst/>
              <a:rect l="l" t="t" r="r" b="b"/>
              <a:pathLst>
                <a:path w="451" h="461" extrusionOk="0">
                  <a:moveTo>
                    <a:pt x="225" y="0"/>
                  </a:moveTo>
                  <a:cubicBezTo>
                    <a:pt x="97" y="0"/>
                    <a:pt x="1" y="107"/>
                    <a:pt x="1" y="224"/>
                  </a:cubicBezTo>
                  <a:cubicBezTo>
                    <a:pt x="1" y="353"/>
                    <a:pt x="97" y="460"/>
                    <a:pt x="225" y="460"/>
                  </a:cubicBezTo>
                  <a:cubicBezTo>
                    <a:pt x="354" y="460"/>
                    <a:pt x="450" y="353"/>
                    <a:pt x="450" y="224"/>
                  </a:cubicBezTo>
                  <a:cubicBezTo>
                    <a:pt x="450" y="107"/>
                    <a:pt x="354" y="0"/>
                    <a:pt x="225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 rot="5400000">
              <a:off x="3967789" y="1076558"/>
              <a:ext cx="95487" cy="93215"/>
            </a:xfrm>
            <a:custGeom>
              <a:avLst/>
              <a:gdLst/>
              <a:ahLst/>
              <a:cxnLst/>
              <a:rect l="l" t="t" r="r" b="b"/>
              <a:pathLst>
                <a:path w="461" h="450" extrusionOk="0">
                  <a:moveTo>
                    <a:pt x="236" y="0"/>
                  </a:moveTo>
                  <a:cubicBezTo>
                    <a:pt x="108" y="0"/>
                    <a:pt x="1" y="96"/>
                    <a:pt x="1" y="225"/>
                  </a:cubicBezTo>
                  <a:cubicBezTo>
                    <a:pt x="1" y="353"/>
                    <a:pt x="108" y="450"/>
                    <a:pt x="236" y="450"/>
                  </a:cubicBezTo>
                  <a:cubicBezTo>
                    <a:pt x="354" y="450"/>
                    <a:pt x="461" y="353"/>
                    <a:pt x="461" y="225"/>
                  </a:cubicBezTo>
                  <a:cubicBezTo>
                    <a:pt x="461" y="96"/>
                    <a:pt x="354" y="0"/>
                    <a:pt x="236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9"/>
          <p:cNvSpPr/>
          <p:nvPr/>
        </p:nvSpPr>
        <p:spPr>
          <a:xfrm rot="5400000">
            <a:off x="5003090" y="913326"/>
            <a:ext cx="115579" cy="115587"/>
          </a:xfrm>
          <a:custGeom>
            <a:avLst/>
            <a:gdLst/>
            <a:ahLst/>
            <a:cxnLst/>
            <a:rect l="l" t="t" r="r" b="b"/>
            <a:pathLst>
              <a:path w="558" h="558" extrusionOk="0">
                <a:moveTo>
                  <a:pt x="108" y="0"/>
                </a:moveTo>
                <a:lnTo>
                  <a:pt x="1" y="97"/>
                </a:lnTo>
                <a:lnTo>
                  <a:pt x="183" y="279"/>
                </a:lnTo>
                <a:lnTo>
                  <a:pt x="1" y="450"/>
                </a:lnTo>
                <a:lnTo>
                  <a:pt x="108" y="557"/>
                </a:lnTo>
                <a:lnTo>
                  <a:pt x="279" y="376"/>
                </a:lnTo>
                <a:lnTo>
                  <a:pt x="462" y="557"/>
                </a:lnTo>
                <a:lnTo>
                  <a:pt x="558" y="450"/>
                </a:lnTo>
                <a:lnTo>
                  <a:pt x="386" y="279"/>
                </a:lnTo>
                <a:lnTo>
                  <a:pt x="558" y="97"/>
                </a:lnTo>
                <a:lnTo>
                  <a:pt x="462" y="0"/>
                </a:lnTo>
                <a:lnTo>
                  <a:pt x="279" y="172"/>
                </a:lnTo>
                <a:lnTo>
                  <a:pt x="10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9"/>
          <p:cNvSpPr/>
          <p:nvPr/>
        </p:nvSpPr>
        <p:spPr>
          <a:xfrm rot="1669262">
            <a:off x="2744920" y="706986"/>
            <a:ext cx="168964" cy="257801"/>
          </a:xfrm>
          <a:custGeom>
            <a:avLst/>
            <a:gdLst/>
            <a:ahLst/>
            <a:cxnLst/>
            <a:rect l="l" t="t" r="r" b="b"/>
            <a:pathLst>
              <a:path w="1189" h="1814" extrusionOk="0">
                <a:moveTo>
                  <a:pt x="888" y="0"/>
                </a:moveTo>
                <a:cubicBezTo>
                  <a:pt x="866" y="0"/>
                  <a:pt x="844" y="5"/>
                  <a:pt x="825" y="15"/>
                </a:cubicBezTo>
                <a:cubicBezTo>
                  <a:pt x="760" y="58"/>
                  <a:pt x="739" y="143"/>
                  <a:pt x="772" y="207"/>
                </a:cubicBezTo>
                <a:cubicBezTo>
                  <a:pt x="825" y="293"/>
                  <a:pt x="879" y="390"/>
                  <a:pt x="889" y="486"/>
                </a:cubicBezTo>
                <a:cubicBezTo>
                  <a:pt x="900" y="561"/>
                  <a:pt x="879" y="636"/>
                  <a:pt x="836" y="668"/>
                </a:cubicBezTo>
                <a:cubicBezTo>
                  <a:pt x="793" y="711"/>
                  <a:pt x="729" y="722"/>
                  <a:pt x="643" y="733"/>
                </a:cubicBezTo>
                <a:cubicBezTo>
                  <a:pt x="589" y="733"/>
                  <a:pt x="536" y="743"/>
                  <a:pt x="472" y="764"/>
                </a:cubicBezTo>
                <a:cubicBezTo>
                  <a:pt x="279" y="818"/>
                  <a:pt x="108" y="990"/>
                  <a:pt x="54" y="1193"/>
                </a:cubicBezTo>
                <a:cubicBezTo>
                  <a:pt x="0" y="1386"/>
                  <a:pt x="54" y="1621"/>
                  <a:pt x="193" y="1771"/>
                </a:cubicBezTo>
                <a:cubicBezTo>
                  <a:pt x="215" y="1804"/>
                  <a:pt x="257" y="1814"/>
                  <a:pt x="289" y="1814"/>
                </a:cubicBezTo>
                <a:cubicBezTo>
                  <a:pt x="322" y="1814"/>
                  <a:pt x="353" y="1804"/>
                  <a:pt x="386" y="1782"/>
                </a:cubicBezTo>
                <a:cubicBezTo>
                  <a:pt x="439" y="1728"/>
                  <a:pt x="439" y="1643"/>
                  <a:pt x="396" y="1589"/>
                </a:cubicBezTo>
                <a:cubicBezTo>
                  <a:pt x="311" y="1504"/>
                  <a:pt x="289" y="1375"/>
                  <a:pt x="311" y="1257"/>
                </a:cubicBezTo>
                <a:cubicBezTo>
                  <a:pt x="343" y="1150"/>
                  <a:pt x="439" y="1054"/>
                  <a:pt x="546" y="1021"/>
                </a:cubicBezTo>
                <a:cubicBezTo>
                  <a:pt x="589" y="1011"/>
                  <a:pt x="632" y="1011"/>
                  <a:pt x="686" y="1000"/>
                </a:cubicBezTo>
                <a:cubicBezTo>
                  <a:pt x="793" y="990"/>
                  <a:pt x="910" y="968"/>
                  <a:pt x="1007" y="883"/>
                </a:cubicBezTo>
                <a:cubicBezTo>
                  <a:pt x="1136" y="786"/>
                  <a:pt x="1189" y="614"/>
                  <a:pt x="1157" y="443"/>
                </a:cubicBezTo>
                <a:cubicBezTo>
                  <a:pt x="1136" y="304"/>
                  <a:pt x="1071" y="176"/>
                  <a:pt x="1017" y="69"/>
                </a:cubicBezTo>
                <a:cubicBezTo>
                  <a:pt x="988" y="24"/>
                  <a:pt x="938" y="0"/>
                  <a:pt x="888" y="0"/>
                </a:cubicBezTo>
                <a:close/>
              </a:path>
            </a:pathLst>
          </a:custGeom>
          <a:solidFill>
            <a:srgbClr val="F9C1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9"/>
          <p:cNvGrpSpPr/>
          <p:nvPr/>
        </p:nvGrpSpPr>
        <p:grpSpPr>
          <a:xfrm>
            <a:off x="659873" y="4246569"/>
            <a:ext cx="552259" cy="426959"/>
            <a:chOff x="659873" y="4246569"/>
            <a:chExt cx="552259" cy="426959"/>
          </a:xfrm>
        </p:grpSpPr>
        <p:sp>
          <p:nvSpPr>
            <p:cNvPr id="404" name="Google Shape;404;p29"/>
            <p:cNvSpPr/>
            <p:nvPr/>
          </p:nvSpPr>
          <p:spPr>
            <a:xfrm rot="1669262">
              <a:off x="770383" y="4391199"/>
              <a:ext cx="168964" cy="257801"/>
            </a:xfrm>
            <a:custGeom>
              <a:avLst/>
              <a:gdLst/>
              <a:ahLst/>
              <a:cxnLst/>
              <a:rect l="l" t="t" r="r" b="b"/>
              <a:pathLst>
                <a:path w="1189" h="1814" extrusionOk="0">
                  <a:moveTo>
                    <a:pt x="888" y="0"/>
                  </a:moveTo>
                  <a:cubicBezTo>
                    <a:pt x="866" y="0"/>
                    <a:pt x="844" y="5"/>
                    <a:pt x="825" y="15"/>
                  </a:cubicBezTo>
                  <a:cubicBezTo>
                    <a:pt x="760" y="58"/>
                    <a:pt x="739" y="143"/>
                    <a:pt x="772" y="207"/>
                  </a:cubicBezTo>
                  <a:cubicBezTo>
                    <a:pt x="825" y="293"/>
                    <a:pt x="879" y="390"/>
                    <a:pt x="889" y="486"/>
                  </a:cubicBezTo>
                  <a:cubicBezTo>
                    <a:pt x="900" y="561"/>
                    <a:pt x="879" y="636"/>
                    <a:pt x="836" y="668"/>
                  </a:cubicBezTo>
                  <a:cubicBezTo>
                    <a:pt x="793" y="711"/>
                    <a:pt x="729" y="722"/>
                    <a:pt x="643" y="733"/>
                  </a:cubicBezTo>
                  <a:cubicBezTo>
                    <a:pt x="589" y="733"/>
                    <a:pt x="536" y="743"/>
                    <a:pt x="472" y="764"/>
                  </a:cubicBezTo>
                  <a:cubicBezTo>
                    <a:pt x="279" y="818"/>
                    <a:pt x="108" y="990"/>
                    <a:pt x="54" y="1193"/>
                  </a:cubicBezTo>
                  <a:cubicBezTo>
                    <a:pt x="0" y="1386"/>
                    <a:pt x="54" y="1621"/>
                    <a:pt x="193" y="1771"/>
                  </a:cubicBezTo>
                  <a:cubicBezTo>
                    <a:pt x="215" y="1804"/>
                    <a:pt x="257" y="1814"/>
                    <a:pt x="289" y="1814"/>
                  </a:cubicBezTo>
                  <a:cubicBezTo>
                    <a:pt x="322" y="1814"/>
                    <a:pt x="353" y="1804"/>
                    <a:pt x="386" y="1782"/>
                  </a:cubicBezTo>
                  <a:cubicBezTo>
                    <a:pt x="439" y="1728"/>
                    <a:pt x="439" y="1643"/>
                    <a:pt x="396" y="1589"/>
                  </a:cubicBezTo>
                  <a:cubicBezTo>
                    <a:pt x="311" y="1504"/>
                    <a:pt x="289" y="1375"/>
                    <a:pt x="311" y="1257"/>
                  </a:cubicBezTo>
                  <a:cubicBezTo>
                    <a:pt x="343" y="1150"/>
                    <a:pt x="439" y="1054"/>
                    <a:pt x="546" y="1021"/>
                  </a:cubicBezTo>
                  <a:cubicBezTo>
                    <a:pt x="589" y="1011"/>
                    <a:pt x="632" y="1011"/>
                    <a:pt x="686" y="1000"/>
                  </a:cubicBezTo>
                  <a:cubicBezTo>
                    <a:pt x="793" y="990"/>
                    <a:pt x="910" y="968"/>
                    <a:pt x="1007" y="883"/>
                  </a:cubicBezTo>
                  <a:cubicBezTo>
                    <a:pt x="1136" y="786"/>
                    <a:pt x="1189" y="614"/>
                    <a:pt x="1157" y="443"/>
                  </a:cubicBezTo>
                  <a:cubicBezTo>
                    <a:pt x="1136" y="304"/>
                    <a:pt x="1071" y="176"/>
                    <a:pt x="1017" y="69"/>
                  </a:cubicBezTo>
                  <a:cubicBezTo>
                    <a:pt x="988" y="24"/>
                    <a:pt x="938" y="0"/>
                    <a:pt x="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659873" y="4246569"/>
              <a:ext cx="120250" cy="120105"/>
            </a:xfrm>
            <a:custGeom>
              <a:avLst/>
              <a:gdLst/>
              <a:ahLst/>
              <a:cxnLst/>
              <a:rect l="l" t="t" r="r" b="b"/>
              <a:pathLst>
                <a:path w="751" h="750" extrusionOk="0">
                  <a:moveTo>
                    <a:pt x="375" y="96"/>
                  </a:moveTo>
                  <a:cubicBezTo>
                    <a:pt x="536" y="96"/>
                    <a:pt x="665" y="225"/>
                    <a:pt x="665" y="375"/>
                  </a:cubicBezTo>
                  <a:cubicBezTo>
                    <a:pt x="665" y="536"/>
                    <a:pt x="536" y="653"/>
                    <a:pt x="375" y="653"/>
                  </a:cubicBezTo>
                  <a:cubicBezTo>
                    <a:pt x="225" y="653"/>
                    <a:pt x="97" y="536"/>
                    <a:pt x="97" y="375"/>
                  </a:cubicBezTo>
                  <a:cubicBezTo>
                    <a:pt x="97" y="225"/>
                    <a:pt x="225" y="96"/>
                    <a:pt x="375" y="96"/>
                  </a:cubicBezTo>
                  <a:close/>
                  <a:moveTo>
                    <a:pt x="375" y="0"/>
                  </a:moveTo>
                  <a:cubicBezTo>
                    <a:pt x="172" y="0"/>
                    <a:pt x="1" y="172"/>
                    <a:pt x="1" y="375"/>
                  </a:cubicBezTo>
                  <a:cubicBezTo>
                    <a:pt x="1" y="578"/>
                    <a:pt x="172" y="750"/>
                    <a:pt x="375" y="750"/>
                  </a:cubicBezTo>
                  <a:cubicBezTo>
                    <a:pt x="579" y="750"/>
                    <a:pt x="750" y="578"/>
                    <a:pt x="750" y="375"/>
                  </a:cubicBezTo>
                  <a:cubicBezTo>
                    <a:pt x="750" y="172"/>
                    <a:pt x="579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1104244" y="4411388"/>
              <a:ext cx="107888" cy="107888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29"/>
          <p:cNvGrpSpPr/>
          <p:nvPr/>
        </p:nvGrpSpPr>
        <p:grpSpPr>
          <a:xfrm rot="1939307">
            <a:off x="5383753" y="4266053"/>
            <a:ext cx="114019" cy="387999"/>
            <a:chOff x="-282708" y="911146"/>
            <a:chExt cx="114014" cy="387980"/>
          </a:xfrm>
        </p:grpSpPr>
        <p:sp>
          <p:nvSpPr>
            <p:cNvPr id="408" name="Google Shape;408;p29"/>
            <p:cNvSpPr/>
            <p:nvPr/>
          </p:nvSpPr>
          <p:spPr>
            <a:xfrm>
              <a:off x="-251908" y="963200"/>
              <a:ext cx="48452" cy="275948"/>
            </a:xfrm>
            <a:custGeom>
              <a:avLst/>
              <a:gdLst/>
              <a:ahLst/>
              <a:cxnLst/>
              <a:rect l="l" t="t" r="r" b="b"/>
              <a:pathLst>
                <a:path w="269" h="1532" extrusionOk="0">
                  <a:moveTo>
                    <a:pt x="140" y="1"/>
                  </a:moveTo>
                  <a:lnTo>
                    <a:pt x="1" y="1522"/>
                  </a:lnTo>
                  <a:lnTo>
                    <a:pt x="129" y="1532"/>
                  </a:lnTo>
                  <a:lnTo>
                    <a:pt x="269" y="22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-282708" y="1214108"/>
              <a:ext cx="85015" cy="85018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236" y="0"/>
                  </a:moveTo>
                  <a:cubicBezTo>
                    <a:pt x="108" y="0"/>
                    <a:pt x="0" y="107"/>
                    <a:pt x="0" y="236"/>
                  </a:cubicBezTo>
                  <a:cubicBezTo>
                    <a:pt x="0" y="364"/>
                    <a:pt x="108" y="471"/>
                    <a:pt x="236" y="471"/>
                  </a:cubicBezTo>
                  <a:cubicBezTo>
                    <a:pt x="365" y="471"/>
                    <a:pt x="472" y="364"/>
                    <a:pt x="472" y="236"/>
                  </a:cubicBezTo>
                  <a:cubicBezTo>
                    <a:pt x="472" y="107"/>
                    <a:pt x="365" y="0"/>
                    <a:pt x="236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-253709" y="911146"/>
              <a:ext cx="85015" cy="85018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236" y="0"/>
                  </a:moveTo>
                  <a:cubicBezTo>
                    <a:pt x="96" y="0"/>
                    <a:pt x="1" y="107"/>
                    <a:pt x="1" y="236"/>
                  </a:cubicBezTo>
                  <a:cubicBezTo>
                    <a:pt x="1" y="364"/>
                    <a:pt x="96" y="472"/>
                    <a:pt x="236" y="472"/>
                  </a:cubicBezTo>
                  <a:cubicBezTo>
                    <a:pt x="365" y="472"/>
                    <a:pt x="472" y="364"/>
                    <a:pt x="472" y="236"/>
                  </a:cubicBezTo>
                  <a:cubicBezTo>
                    <a:pt x="472" y="107"/>
                    <a:pt x="365" y="0"/>
                    <a:pt x="236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9"/>
          <p:cNvSpPr/>
          <p:nvPr/>
        </p:nvSpPr>
        <p:spPr>
          <a:xfrm flipH="1">
            <a:off x="5118601" y="4326379"/>
            <a:ext cx="70601" cy="70601"/>
          </a:xfrm>
          <a:custGeom>
            <a:avLst/>
            <a:gdLst/>
            <a:ahLst/>
            <a:cxnLst/>
            <a:rect l="l" t="t" r="r" b="b"/>
            <a:pathLst>
              <a:path w="558" h="558" extrusionOk="0">
                <a:moveTo>
                  <a:pt x="108" y="0"/>
                </a:moveTo>
                <a:lnTo>
                  <a:pt x="1" y="97"/>
                </a:lnTo>
                <a:lnTo>
                  <a:pt x="183" y="279"/>
                </a:lnTo>
                <a:lnTo>
                  <a:pt x="1" y="450"/>
                </a:lnTo>
                <a:lnTo>
                  <a:pt x="108" y="557"/>
                </a:lnTo>
                <a:lnTo>
                  <a:pt x="279" y="376"/>
                </a:lnTo>
                <a:lnTo>
                  <a:pt x="462" y="557"/>
                </a:lnTo>
                <a:lnTo>
                  <a:pt x="558" y="450"/>
                </a:lnTo>
                <a:lnTo>
                  <a:pt x="386" y="279"/>
                </a:lnTo>
                <a:lnTo>
                  <a:pt x="558" y="97"/>
                </a:lnTo>
                <a:lnTo>
                  <a:pt x="462" y="0"/>
                </a:lnTo>
                <a:lnTo>
                  <a:pt x="279" y="172"/>
                </a:lnTo>
                <a:lnTo>
                  <a:pt x="10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9"/>
          <p:cNvGrpSpPr/>
          <p:nvPr/>
        </p:nvGrpSpPr>
        <p:grpSpPr>
          <a:xfrm>
            <a:off x="510141" y="376376"/>
            <a:ext cx="1240825" cy="1189472"/>
            <a:chOff x="510141" y="376376"/>
            <a:chExt cx="1240825" cy="1189472"/>
          </a:xfrm>
        </p:grpSpPr>
        <p:sp>
          <p:nvSpPr>
            <p:cNvPr id="413" name="Google Shape;413;p29"/>
            <p:cNvSpPr/>
            <p:nvPr/>
          </p:nvSpPr>
          <p:spPr>
            <a:xfrm rot="1334994">
              <a:off x="763091" y="426456"/>
              <a:ext cx="478726" cy="1089313"/>
            </a:xfrm>
            <a:custGeom>
              <a:avLst/>
              <a:gdLst/>
              <a:ahLst/>
              <a:cxnLst/>
              <a:rect l="l" t="t" r="r" b="b"/>
              <a:pathLst>
                <a:path w="2476" h="5634" extrusionOk="0">
                  <a:moveTo>
                    <a:pt x="1126" y="1"/>
                  </a:moveTo>
                  <a:lnTo>
                    <a:pt x="997" y="75"/>
                  </a:lnTo>
                  <a:lnTo>
                    <a:pt x="2261" y="2271"/>
                  </a:lnTo>
                  <a:lnTo>
                    <a:pt x="1" y="3631"/>
                  </a:lnTo>
                  <a:lnTo>
                    <a:pt x="98" y="5634"/>
                  </a:lnTo>
                  <a:lnTo>
                    <a:pt x="247" y="5634"/>
                  </a:lnTo>
                  <a:lnTo>
                    <a:pt x="162" y="3716"/>
                  </a:lnTo>
                  <a:lnTo>
                    <a:pt x="2475" y="2324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9"/>
            <p:cNvSpPr/>
            <p:nvPr/>
          </p:nvSpPr>
          <p:spPr>
            <a:xfrm rot="1334994">
              <a:off x="677371" y="988571"/>
              <a:ext cx="120261" cy="106340"/>
            </a:xfrm>
            <a:custGeom>
              <a:avLst/>
              <a:gdLst/>
              <a:ahLst/>
              <a:cxnLst/>
              <a:rect l="l" t="t" r="r" b="b"/>
              <a:pathLst>
                <a:path w="622" h="550" extrusionOk="0">
                  <a:moveTo>
                    <a:pt x="303" y="0"/>
                  </a:moveTo>
                  <a:cubicBezTo>
                    <a:pt x="192" y="0"/>
                    <a:pt x="85" y="70"/>
                    <a:pt x="44" y="179"/>
                  </a:cubicBezTo>
                  <a:cubicBezTo>
                    <a:pt x="1" y="329"/>
                    <a:pt x="75" y="478"/>
                    <a:pt x="215" y="532"/>
                  </a:cubicBezTo>
                  <a:cubicBezTo>
                    <a:pt x="246" y="544"/>
                    <a:pt x="277" y="549"/>
                    <a:pt x="309" y="549"/>
                  </a:cubicBezTo>
                  <a:cubicBezTo>
                    <a:pt x="420" y="549"/>
                    <a:pt x="526" y="479"/>
                    <a:pt x="568" y="371"/>
                  </a:cubicBezTo>
                  <a:cubicBezTo>
                    <a:pt x="622" y="232"/>
                    <a:pt x="546" y="71"/>
                    <a:pt x="397" y="18"/>
                  </a:cubicBezTo>
                  <a:cubicBezTo>
                    <a:pt x="366" y="6"/>
                    <a:pt x="334" y="0"/>
                    <a:pt x="303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9"/>
            <p:cNvSpPr/>
            <p:nvPr/>
          </p:nvSpPr>
          <p:spPr>
            <a:xfrm rot="1334994">
              <a:off x="1174288" y="899900"/>
              <a:ext cx="120455" cy="107307"/>
            </a:xfrm>
            <a:custGeom>
              <a:avLst/>
              <a:gdLst/>
              <a:ahLst/>
              <a:cxnLst/>
              <a:rect l="l" t="t" r="r" b="b"/>
              <a:pathLst>
                <a:path w="623" h="555" extrusionOk="0">
                  <a:moveTo>
                    <a:pt x="327" y="1"/>
                  </a:moveTo>
                  <a:cubicBezTo>
                    <a:pt x="211" y="1"/>
                    <a:pt x="98" y="71"/>
                    <a:pt x="54" y="184"/>
                  </a:cubicBezTo>
                  <a:cubicBezTo>
                    <a:pt x="1" y="323"/>
                    <a:pt x="75" y="484"/>
                    <a:pt x="225" y="537"/>
                  </a:cubicBezTo>
                  <a:cubicBezTo>
                    <a:pt x="256" y="549"/>
                    <a:pt x="287" y="555"/>
                    <a:pt x="319" y="555"/>
                  </a:cubicBezTo>
                  <a:cubicBezTo>
                    <a:pt x="430" y="555"/>
                    <a:pt x="537" y="483"/>
                    <a:pt x="579" y="366"/>
                  </a:cubicBezTo>
                  <a:cubicBezTo>
                    <a:pt x="622" y="227"/>
                    <a:pt x="547" y="66"/>
                    <a:pt x="408" y="13"/>
                  </a:cubicBezTo>
                  <a:cubicBezTo>
                    <a:pt x="381" y="5"/>
                    <a:pt x="354" y="1"/>
                    <a:pt x="327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9"/>
            <p:cNvSpPr/>
            <p:nvPr/>
          </p:nvSpPr>
          <p:spPr>
            <a:xfrm rot="1334994">
              <a:off x="1114098" y="407488"/>
              <a:ext cx="120261" cy="106727"/>
            </a:xfrm>
            <a:custGeom>
              <a:avLst/>
              <a:gdLst/>
              <a:ahLst/>
              <a:cxnLst/>
              <a:rect l="l" t="t" r="r" b="b"/>
              <a:pathLst>
                <a:path w="622" h="552" extrusionOk="0">
                  <a:moveTo>
                    <a:pt x="310" y="0"/>
                  </a:moveTo>
                  <a:cubicBezTo>
                    <a:pt x="197" y="0"/>
                    <a:pt x="88" y="65"/>
                    <a:pt x="54" y="185"/>
                  </a:cubicBezTo>
                  <a:cubicBezTo>
                    <a:pt x="0" y="324"/>
                    <a:pt x="76" y="484"/>
                    <a:pt x="215" y="538"/>
                  </a:cubicBezTo>
                  <a:cubicBezTo>
                    <a:pt x="243" y="547"/>
                    <a:pt x="272" y="551"/>
                    <a:pt x="302" y="551"/>
                  </a:cubicBezTo>
                  <a:cubicBezTo>
                    <a:pt x="415" y="551"/>
                    <a:pt x="525" y="486"/>
                    <a:pt x="568" y="367"/>
                  </a:cubicBezTo>
                  <a:cubicBezTo>
                    <a:pt x="622" y="227"/>
                    <a:pt x="547" y="67"/>
                    <a:pt x="397" y="13"/>
                  </a:cubicBezTo>
                  <a:cubicBezTo>
                    <a:pt x="369" y="4"/>
                    <a:pt x="339" y="0"/>
                    <a:pt x="310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9"/>
            <p:cNvSpPr/>
            <p:nvPr/>
          </p:nvSpPr>
          <p:spPr>
            <a:xfrm rot="1334966">
              <a:off x="1612454" y="599126"/>
              <a:ext cx="120250" cy="120106"/>
            </a:xfrm>
            <a:custGeom>
              <a:avLst/>
              <a:gdLst/>
              <a:ahLst/>
              <a:cxnLst/>
              <a:rect l="l" t="t" r="r" b="b"/>
              <a:pathLst>
                <a:path w="751" h="750" extrusionOk="0">
                  <a:moveTo>
                    <a:pt x="375" y="96"/>
                  </a:moveTo>
                  <a:cubicBezTo>
                    <a:pt x="536" y="96"/>
                    <a:pt x="665" y="225"/>
                    <a:pt x="665" y="375"/>
                  </a:cubicBezTo>
                  <a:cubicBezTo>
                    <a:pt x="665" y="536"/>
                    <a:pt x="536" y="653"/>
                    <a:pt x="375" y="653"/>
                  </a:cubicBezTo>
                  <a:cubicBezTo>
                    <a:pt x="225" y="653"/>
                    <a:pt x="97" y="536"/>
                    <a:pt x="97" y="375"/>
                  </a:cubicBezTo>
                  <a:cubicBezTo>
                    <a:pt x="97" y="225"/>
                    <a:pt x="225" y="96"/>
                    <a:pt x="375" y="96"/>
                  </a:cubicBezTo>
                  <a:close/>
                  <a:moveTo>
                    <a:pt x="375" y="0"/>
                  </a:moveTo>
                  <a:cubicBezTo>
                    <a:pt x="172" y="0"/>
                    <a:pt x="1" y="172"/>
                    <a:pt x="1" y="375"/>
                  </a:cubicBezTo>
                  <a:cubicBezTo>
                    <a:pt x="1" y="578"/>
                    <a:pt x="172" y="750"/>
                    <a:pt x="375" y="750"/>
                  </a:cubicBezTo>
                  <a:cubicBezTo>
                    <a:pt x="579" y="750"/>
                    <a:pt x="750" y="578"/>
                    <a:pt x="750" y="375"/>
                  </a:cubicBezTo>
                  <a:cubicBezTo>
                    <a:pt x="750" y="172"/>
                    <a:pt x="579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 rot="1334994">
              <a:off x="767360" y="657344"/>
              <a:ext cx="107887" cy="107887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9"/>
            <p:cNvSpPr/>
            <p:nvPr/>
          </p:nvSpPr>
          <p:spPr>
            <a:xfrm rot="1334994">
              <a:off x="525796" y="1361196"/>
              <a:ext cx="120261" cy="106340"/>
            </a:xfrm>
            <a:custGeom>
              <a:avLst/>
              <a:gdLst/>
              <a:ahLst/>
              <a:cxnLst/>
              <a:rect l="l" t="t" r="r" b="b"/>
              <a:pathLst>
                <a:path w="622" h="550" extrusionOk="0">
                  <a:moveTo>
                    <a:pt x="303" y="0"/>
                  </a:moveTo>
                  <a:cubicBezTo>
                    <a:pt x="192" y="0"/>
                    <a:pt x="85" y="70"/>
                    <a:pt x="44" y="179"/>
                  </a:cubicBezTo>
                  <a:cubicBezTo>
                    <a:pt x="1" y="329"/>
                    <a:pt x="75" y="478"/>
                    <a:pt x="215" y="532"/>
                  </a:cubicBezTo>
                  <a:cubicBezTo>
                    <a:pt x="246" y="544"/>
                    <a:pt x="277" y="549"/>
                    <a:pt x="309" y="549"/>
                  </a:cubicBezTo>
                  <a:cubicBezTo>
                    <a:pt x="420" y="549"/>
                    <a:pt x="526" y="479"/>
                    <a:pt x="568" y="371"/>
                  </a:cubicBezTo>
                  <a:cubicBezTo>
                    <a:pt x="622" y="232"/>
                    <a:pt x="546" y="71"/>
                    <a:pt x="397" y="18"/>
                  </a:cubicBezTo>
                  <a:cubicBezTo>
                    <a:pt x="366" y="6"/>
                    <a:pt x="334" y="0"/>
                    <a:pt x="303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title"/>
          </p:nvPr>
        </p:nvSpPr>
        <p:spPr>
          <a:xfrm>
            <a:off x="874210" y="321953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s-BO" dirty="0"/>
              <a:t>Defina a que se refiere cuando se habla de herencia y muestre un ejemplo(Código en </a:t>
            </a:r>
            <a:r>
              <a:rPr lang="es-BO" dirty="0" smtClean="0"/>
              <a:t>Python)? 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93" y="1413100"/>
            <a:ext cx="4629150" cy="3457575"/>
          </a:xfrm>
          <a:prstGeom prst="rect">
            <a:avLst/>
          </a:prstGeom>
        </p:spPr>
      </p:pic>
      <p:sp>
        <p:nvSpPr>
          <p:cNvPr id="425" name="Google Shape;425;p30"/>
          <p:cNvSpPr txBox="1">
            <a:spLocks noGrp="1"/>
          </p:cNvSpPr>
          <p:nvPr>
            <p:ph type="body" idx="1"/>
          </p:nvPr>
        </p:nvSpPr>
        <p:spPr>
          <a:xfrm flipH="1">
            <a:off x="674281" y="1774209"/>
            <a:ext cx="45719" cy="272955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BO" dirty="0" smtClean="0"/>
              <a:t>.</a:t>
            </a:r>
            <a:endParaRPr dirty="0"/>
          </a:p>
        </p:txBody>
      </p:sp>
      <p:sp>
        <p:nvSpPr>
          <p:cNvPr id="426" name="Google Shape;426;p30"/>
          <p:cNvSpPr/>
          <p:nvPr/>
        </p:nvSpPr>
        <p:spPr>
          <a:xfrm>
            <a:off x="5747709" y="1537836"/>
            <a:ext cx="378134" cy="70700"/>
          </a:xfrm>
          <a:custGeom>
            <a:avLst/>
            <a:gdLst/>
            <a:ahLst/>
            <a:cxnLst/>
            <a:rect l="l" t="t" r="r" b="b"/>
            <a:pathLst>
              <a:path w="3900" h="729" extrusionOk="0">
                <a:moveTo>
                  <a:pt x="1007" y="0"/>
                </a:moveTo>
                <a:lnTo>
                  <a:pt x="536" y="472"/>
                </a:lnTo>
                <a:lnTo>
                  <a:pt x="129" y="65"/>
                </a:lnTo>
                <a:lnTo>
                  <a:pt x="1" y="193"/>
                </a:lnTo>
                <a:lnTo>
                  <a:pt x="536" y="729"/>
                </a:lnTo>
                <a:lnTo>
                  <a:pt x="1007" y="257"/>
                </a:lnTo>
                <a:lnTo>
                  <a:pt x="1479" y="729"/>
                </a:lnTo>
                <a:lnTo>
                  <a:pt x="1950" y="257"/>
                </a:lnTo>
                <a:lnTo>
                  <a:pt x="2421" y="729"/>
                </a:lnTo>
                <a:lnTo>
                  <a:pt x="2892" y="257"/>
                </a:lnTo>
                <a:lnTo>
                  <a:pt x="3364" y="729"/>
                </a:lnTo>
                <a:lnTo>
                  <a:pt x="3899" y="193"/>
                </a:lnTo>
                <a:lnTo>
                  <a:pt x="3771" y="65"/>
                </a:lnTo>
                <a:lnTo>
                  <a:pt x="3364" y="472"/>
                </a:lnTo>
                <a:lnTo>
                  <a:pt x="2892" y="0"/>
                </a:lnTo>
                <a:lnTo>
                  <a:pt x="2421" y="472"/>
                </a:lnTo>
                <a:lnTo>
                  <a:pt x="1950" y="0"/>
                </a:lnTo>
                <a:lnTo>
                  <a:pt x="1479" y="472"/>
                </a:lnTo>
                <a:lnTo>
                  <a:pt x="10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30"/>
          <p:cNvGrpSpPr/>
          <p:nvPr/>
        </p:nvGrpSpPr>
        <p:grpSpPr>
          <a:xfrm>
            <a:off x="7732544" y="1203301"/>
            <a:ext cx="1196112" cy="450123"/>
            <a:chOff x="7227893" y="506302"/>
            <a:chExt cx="1196112" cy="450123"/>
          </a:xfrm>
        </p:grpSpPr>
        <p:grpSp>
          <p:nvGrpSpPr>
            <p:cNvPr id="495" name="Google Shape;495;p30"/>
            <p:cNvGrpSpPr/>
            <p:nvPr/>
          </p:nvGrpSpPr>
          <p:grpSpPr>
            <a:xfrm>
              <a:off x="7227893" y="506302"/>
              <a:ext cx="1196112" cy="450122"/>
              <a:chOff x="9018818" y="506302"/>
              <a:chExt cx="1196112" cy="450122"/>
            </a:xfrm>
          </p:grpSpPr>
          <p:sp>
            <p:nvSpPr>
              <p:cNvPr id="496" name="Google Shape;496;p30"/>
              <p:cNvSpPr/>
              <p:nvPr/>
            </p:nvSpPr>
            <p:spPr>
              <a:xfrm rot="-5400000">
                <a:off x="9433700" y="205961"/>
                <a:ext cx="371850" cy="107323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4113" extrusionOk="0">
                    <a:moveTo>
                      <a:pt x="996" y="0"/>
                    </a:moveTo>
                    <a:lnTo>
                      <a:pt x="1" y="2025"/>
                    </a:lnTo>
                    <a:lnTo>
                      <a:pt x="1318" y="4113"/>
                    </a:lnTo>
                    <a:lnTo>
                      <a:pt x="1425" y="4048"/>
                    </a:lnTo>
                    <a:lnTo>
                      <a:pt x="139" y="2025"/>
                    </a:lnTo>
                    <a:lnTo>
                      <a:pt x="1103" y="54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 rot="-5400000">
                <a:off x="10094505" y="506174"/>
                <a:ext cx="120297" cy="120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25" y="1"/>
                    </a:moveTo>
                    <a:cubicBezTo>
                      <a:pt x="107" y="1"/>
                      <a:pt x="0" y="108"/>
                      <a:pt x="0" y="226"/>
                    </a:cubicBezTo>
                    <a:cubicBezTo>
                      <a:pt x="0" y="355"/>
                      <a:pt x="107" y="462"/>
                      <a:pt x="225" y="462"/>
                    </a:cubicBezTo>
                    <a:cubicBezTo>
                      <a:pt x="353" y="462"/>
                      <a:pt x="460" y="355"/>
                      <a:pt x="460" y="226"/>
                    </a:cubicBezTo>
                    <a:cubicBezTo>
                      <a:pt x="460" y="108"/>
                      <a:pt x="353" y="1"/>
                      <a:pt x="225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 rot="-5400000">
                <a:off x="9551116" y="837435"/>
                <a:ext cx="117687" cy="120292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1" extrusionOk="0">
                    <a:moveTo>
                      <a:pt x="225" y="0"/>
                    </a:moveTo>
                    <a:cubicBezTo>
                      <a:pt x="97" y="0"/>
                      <a:pt x="1" y="107"/>
                      <a:pt x="1" y="224"/>
                    </a:cubicBezTo>
                    <a:cubicBezTo>
                      <a:pt x="1" y="353"/>
                      <a:pt x="97" y="460"/>
                      <a:pt x="225" y="460"/>
                    </a:cubicBezTo>
                    <a:cubicBezTo>
                      <a:pt x="354" y="460"/>
                      <a:pt x="450" y="353"/>
                      <a:pt x="450" y="224"/>
                    </a:cubicBezTo>
                    <a:cubicBezTo>
                      <a:pt x="450" y="107"/>
                      <a:pt x="354" y="0"/>
                      <a:pt x="225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0"/>
              <p:cNvSpPr/>
              <p:nvPr/>
            </p:nvSpPr>
            <p:spPr>
              <a:xfrm rot="-5400000">
                <a:off x="9017381" y="597241"/>
                <a:ext cx="120297" cy="11742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50" extrusionOk="0">
                    <a:moveTo>
                      <a:pt x="236" y="0"/>
                    </a:moveTo>
                    <a:cubicBezTo>
                      <a:pt x="108" y="0"/>
                      <a:pt x="1" y="96"/>
                      <a:pt x="1" y="225"/>
                    </a:cubicBezTo>
                    <a:cubicBezTo>
                      <a:pt x="1" y="353"/>
                      <a:pt x="108" y="450"/>
                      <a:pt x="236" y="450"/>
                    </a:cubicBezTo>
                    <a:cubicBezTo>
                      <a:pt x="354" y="450"/>
                      <a:pt x="461" y="353"/>
                      <a:pt x="461" y="225"/>
                    </a:cubicBezTo>
                    <a:cubicBezTo>
                      <a:pt x="461" y="96"/>
                      <a:pt x="354" y="0"/>
                      <a:pt x="236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30"/>
            <p:cNvSpPr/>
            <p:nvPr/>
          </p:nvSpPr>
          <p:spPr>
            <a:xfrm>
              <a:off x="8274746" y="885824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0"/>
          <p:cNvGrpSpPr/>
          <p:nvPr/>
        </p:nvGrpSpPr>
        <p:grpSpPr>
          <a:xfrm>
            <a:off x="231566" y="1020808"/>
            <a:ext cx="1255207" cy="572746"/>
            <a:chOff x="719989" y="445019"/>
            <a:chExt cx="1255207" cy="572746"/>
          </a:xfrm>
        </p:grpSpPr>
        <p:grpSp>
          <p:nvGrpSpPr>
            <p:cNvPr id="502" name="Google Shape;502;p30"/>
            <p:cNvGrpSpPr/>
            <p:nvPr/>
          </p:nvGrpSpPr>
          <p:grpSpPr>
            <a:xfrm>
              <a:off x="719989" y="445019"/>
              <a:ext cx="1255207" cy="572746"/>
              <a:chOff x="1045050" y="540001"/>
              <a:chExt cx="838874" cy="382775"/>
            </a:xfrm>
          </p:grpSpPr>
          <p:sp>
            <p:nvSpPr>
              <p:cNvPr id="503" name="Google Shape;503;p30"/>
              <p:cNvSpPr/>
              <p:nvPr/>
            </p:nvSpPr>
            <p:spPr>
              <a:xfrm rot="-5400000">
                <a:off x="1290896" y="346644"/>
                <a:ext cx="335021" cy="76230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5634" extrusionOk="0">
                    <a:moveTo>
                      <a:pt x="1126" y="1"/>
                    </a:moveTo>
                    <a:lnTo>
                      <a:pt x="997" y="75"/>
                    </a:lnTo>
                    <a:lnTo>
                      <a:pt x="2261" y="2271"/>
                    </a:lnTo>
                    <a:lnTo>
                      <a:pt x="1" y="3631"/>
                    </a:lnTo>
                    <a:lnTo>
                      <a:pt x="98" y="5634"/>
                    </a:lnTo>
                    <a:lnTo>
                      <a:pt x="247" y="5634"/>
                    </a:lnTo>
                    <a:lnTo>
                      <a:pt x="162" y="3716"/>
                    </a:lnTo>
                    <a:lnTo>
                      <a:pt x="2475" y="2324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 rot="-5400000">
                <a:off x="1532272" y="843486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03" y="0"/>
                    </a:moveTo>
                    <a:cubicBezTo>
                      <a:pt x="192" y="0"/>
                      <a:pt x="85" y="70"/>
                      <a:pt x="44" y="179"/>
                    </a:cubicBezTo>
                    <a:cubicBezTo>
                      <a:pt x="1" y="329"/>
                      <a:pt x="75" y="478"/>
                      <a:pt x="215" y="532"/>
                    </a:cubicBezTo>
                    <a:cubicBezTo>
                      <a:pt x="246" y="544"/>
                      <a:pt x="277" y="549"/>
                      <a:pt x="309" y="549"/>
                    </a:cubicBezTo>
                    <a:cubicBezTo>
                      <a:pt x="420" y="549"/>
                      <a:pt x="526" y="479"/>
                      <a:pt x="568" y="371"/>
                    </a:cubicBezTo>
                    <a:cubicBezTo>
                      <a:pt x="622" y="232"/>
                      <a:pt x="546" y="71"/>
                      <a:pt x="397" y="18"/>
                    </a:cubicBezTo>
                    <a:cubicBezTo>
                      <a:pt x="366" y="6"/>
                      <a:pt x="334" y="0"/>
                      <a:pt x="303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 rot="-5400000">
                <a:off x="1343390" y="544602"/>
                <a:ext cx="84297" cy="7509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55" extrusionOk="0">
                    <a:moveTo>
                      <a:pt x="327" y="1"/>
                    </a:moveTo>
                    <a:cubicBezTo>
                      <a:pt x="211" y="1"/>
                      <a:pt x="98" y="71"/>
                      <a:pt x="54" y="184"/>
                    </a:cubicBezTo>
                    <a:cubicBezTo>
                      <a:pt x="1" y="323"/>
                      <a:pt x="75" y="484"/>
                      <a:pt x="225" y="537"/>
                    </a:cubicBezTo>
                    <a:cubicBezTo>
                      <a:pt x="256" y="549"/>
                      <a:pt x="287" y="555"/>
                      <a:pt x="319" y="555"/>
                    </a:cubicBezTo>
                    <a:cubicBezTo>
                      <a:pt x="430" y="555"/>
                      <a:pt x="537" y="483"/>
                      <a:pt x="579" y="366"/>
                    </a:cubicBezTo>
                    <a:cubicBezTo>
                      <a:pt x="622" y="227"/>
                      <a:pt x="547" y="66"/>
                      <a:pt x="408" y="13"/>
                    </a:cubicBezTo>
                    <a:cubicBezTo>
                      <a:pt x="381" y="5"/>
                      <a:pt x="354" y="1"/>
                      <a:pt x="327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 rot="-5400000">
                <a:off x="1804635" y="837668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14" y="1"/>
                    </a:moveTo>
                    <a:cubicBezTo>
                      <a:pt x="203" y="1"/>
                      <a:pt x="96" y="70"/>
                      <a:pt x="54" y="179"/>
                    </a:cubicBezTo>
                    <a:cubicBezTo>
                      <a:pt x="1" y="329"/>
                      <a:pt x="75" y="479"/>
                      <a:pt x="225" y="532"/>
                    </a:cubicBezTo>
                    <a:cubicBezTo>
                      <a:pt x="256" y="544"/>
                      <a:pt x="288" y="550"/>
                      <a:pt x="319" y="550"/>
                    </a:cubicBezTo>
                    <a:cubicBezTo>
                      <a:pt x="430" y="550"/>
                      <a:pt x="534" y="480"/>
                      <a:pt x="568" y="372"/>
                    </a:cubicBezTo>
                    <a:cubicBezTo>
                      <a:pt x="622" y="222"/>
                      <a:pt x="546" y="72"/>
                      <a:pt x="407" y="18"/>
                    </a:cubicBezTo>
                    <a:cubicBezTo>
                      <a:pt x="377" y="6"/>
                      <a:pt x="345" y="1"/>
                      <a:pt x="314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 rot="-5400000">
                <a:off x="1040314" y="714407"/>
                <a:ext cx="84161" cy="746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2" extrusionOk="0">
                    <a:moveTo>
                      <a:pt x="310" y="0"/>
                    </a:moveTo>
                    <a:cubicBezTo>
                      <a:pt x="197" y="0"/>
                      <a:pt x="88" y="65"/>
                      <a:pt x="54" y="185"/>
                    </a:cubicBezTo>
                    <a:cubicBezTo>
                      <a:pt x="0" y="324"/>
                      <a:pt x="76" y="484"/>
                      <a:pt x="215" y="538"/>
                    </a:cubicBezTo>
                    <a:cubicBezTo>
                      <a:pt x="243" y="547"/>
                      <a:pt x="272" y="551"/>
                      <a:pt x="302" y="551"/>
                    </a:cubicBezTo>
                    <a:cubicBezTo>
                      <a:pt x="415" y="551"/>
                      <a:pt x="525" y="486"/>
                      <a:pt x="568" y="367"/>
                    </a:cubicBezTo>
                    <a:cubicBezTo>
                      <a:pt x="622" y="227"/>
                      <a:pt x="547" y="67"/>
                      <a:pt x="397" y="13"/>
                    </a:cubicBezTo>
                    <a:cubicBezTo>
                      <a:pt x="369" y="4"/>
                      <a:pt x="339" y="0"/>
                      <a:pt x="310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30"/>
            <p:cNvSpPr/>
            <p:nvPr/>
          </p:nvSpPr>
          <p:spPr>
            <a:xfrm>
              <a:off x="1715517" y="600342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0"/>
                  </a:moveTo>
                  <a:lnTo>
                    <a:pt x="1" y="97"/>
                  </a:lnTo>
                  <a:lnTo>
                    <a:pt x="183" y="279"/>
                  </a:lnTo>
                  <a:lnTo>
                    <a:pt x="1" y="450"/>
                  </a:lnTo>
                  <a:lnTo>
                    <a:pt x="108" y="557"/>
                  </a:lnTo>
                  <a:lnTo>
                    <a:pt x="279" y="376"/>
                  </a:lnTo>
                  <a:lnTo>
                    <a:pt x="462" y="557"/>
                  </a:lnTo>
                  <a:lnTo>
                    <a:pt x="558" y="450"/>
                  </a:lnTo>
                  <a:lnTo>
                    <a:pt x="386" y="279"/>
                  </a:lnTo>
                  <a:lnTo>
                    <a:pt x="558" y="97"/>
                  </a:lnTo>
                  <a:lnTo>
                    <a:pt x="462" y="0"/>
                  </a:lnTo>
                  <a:lnTo>
                    <a:pt x="279" y="1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588" y="1084307"/>
            <a:ext cx="3257550" cy="3905250"/>
          </a:xfrm>
          <a:prstGeom prst="rect">
            <a:avLst/>
          </a:prstGeom>
        </p:spPr>
      </p:pic>
      <p:grpSp>
        <p:nvGrpSpPr>
          <p:cNvPr id="427" name="Google Shape;427;p30"/>
          <p:cNvGrpSpPr/>
          <p:nvPr/>
        </p:nvGrpSpPr>
        <p:grpSpPr>
          <a:xfrm rot="17551495">
            <a:off x="7095322" y="3079264"/>
            <a:ext cx="2456724" cy="1618431"/>
            <a:chOff x="6695632" y="1043886"/>
            <a:chExt cx="701528" cy="462150"/>
          </a:xfrm>
        </p:grpSpPr>
        <p:sp>
          <p:nvSpPr>
            <p:cNvPr id="428" name="Google Shape;428;p30"/>
            <p:cNvSpPr/>
            <p:nvPr/>
          </p:nvSpPr>
          <p:spPr>
            <a:xfrm>
              <a:off x="7095217" y="1321473"/>
              <a:ext cx="55792" cy="13038"/>
            </a:xfrm>
            <a:custGeom>
              <a:avLst/>
              <a:gdLst/>
              <a:ahLst/>
              <a:cxnLst/>
              <a:rect l="l" t="t" r="r" b="b"/>
              <a:pathLst>
                <a:path w="1425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25" y="332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142590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6502" y="2903"/>
                  </a:lnTo>
                  <a:lnTo>
                    <a:pt x="6502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16439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19838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232327" y="1282086"/>
              <a:ext cx="6343" cy="92282"/>
            </a:xfrm>
            <a:custGeom>
              <a:avLst/>
              <a:gdLst/>
              <a:ahLst/>
              <a:cxnLst/>
              <a:rect l="l" t="t" r="r" b="b"/>
              <a:pathLst>
                <a:path w="162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29" y="2356"/>
                    <a:pt x="162" y="2313"/>
                    <a:pt x="162" y="2271"/>
                  </a:cubicBezTo>
                  <a:lnTo>
                    <a:pt x="162" y="75"/>
                  </a:lnTo>
                  <a:cubicBezTo>
                    <a:pt x="162" y="32"/>
                    <a:pt x="129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26670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300686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61" y="2313"/>
                    <a:pt x="161" y="2271"/>
                  </a:cubicBezTo>
                  <a:lnTo>
                    <a:pt x="161" y="75"/>
                  </a:lnTo>
                  <a:cubicBezTo>
                    <a:pt x="16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33506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7369006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6941310" y="1321473"/>
              <a:ext cx="56262" cy="13038"/>
            </a:xfrm>
            <a:custGeom>
              <a:avLst/>
              <a:gdLst/>
              <a:ahLst/>
              <a:cxnLst/>
              <a:rect l="l" t="t" r="r" b="b"/>
              <a:pathLst>
                <a:path w="143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36" y="332"/>
                  </a:lnTo>
                  <a:lnTo>
                    <a:pt x="1436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6695632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0" y="1"/>
                  </a:moveTo>
                  <a:lnTo>
                    <a:pt x="0" y="2903"/>
                  </a:lnTo>
                  <a:lnTo>
                    <a:pt x="6501" y="2903"/>
                  </a:lnTo>
                  <a:lnTo>
                    <a:pt x="6501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692247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6888103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18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8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6854119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820174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785799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7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7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751815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6717870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7002152" y="1456508"/>
              <a:ext cx="88485" cy="26036"/>
            </a:xfrm>
            <a:custGeom>
              <a:avLst/>
              <a:gdLst/>
              <a:ahLst/>
              <a:cxnLst/>
              <a:rect l="l" t="t" r="r" b="b"/>
              <a:pathLst>
                <a:path w="2260" h="665" extrusionOk="0">
                  <a:moveTo>
                    <a:pt x="0" y="0"/>
                  </a:moveTo>
                  <a:lnTo>
                    <a:pt x="0" y="664"/>
                  </a:lnTo>
                  <a:lnTo>
                    <a:pt x="2260" y="664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7013467" y="1229623"/>
              <a:ext cx="65855" cy="33593"/>
            </a:xfrm>
            <a:custGeom>
              <a:avLst/>
              <a:gdLst/>
              <a:ahLst/>
              <a:cxnLst/>
              <a:rect l="l" t="t" r="r" b="b"/>
              <a:pathLst>
                <a:path w="1682" h="858" extrusionOk="0">
                  <a:moveTo>
                    <a:pt x="0" y="1"/>
                  </a:moveTo>
                  <a:lnTo>
                    <a:pt x="0" y="858"/>
                  </a:lnTo>
                  <a:lnTo>
                    <a:pt x="1682" y="858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6982028" y="1480000"/>
              <a:ext cx="128733" cy="26036"/>
            </a:xfrm>
            <a:custGeom>
              <a:avLst/>
              <a:gdLst/>
              <a:ahLst/>
              <a:cxnLst/>
              <a:rect l="l" t="t" r="r" b="b"/>
              <a:pathLst>
                <a:path w="3288" h="665" extrusionOk="0">
                  <a:moveTo>
                    <a:pt x="514" y="0"/>
                  </a:moveTo>
                  <a:lnTo>
                    <a:pt x="0" y="664"/>
                  </a:lnTo>
                  <a:lnTo>
                    <a:pt x="3288" y="664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6992913" y="1256481"/>
              <a:ext cx="106534" cy="202575"/>
            </a:xfrm>
            <a:custGeom>
              <a:avLst/>
              <a:gdLst/>
              <a:ahLst/>
              <a:cxnLst/>
              <a:rect l="l" t="t" r="r" b="b"/>
              <a:pathLst>
                <a:path w="2721" h="5174" extrusionOk="0">
                  <a:moveTo>
                    <a:pt x="1" y="0"/>
                  </a:moveTo>
                  <a:lnTo>
                    <a:pt x="1" y="5174"/>
                  </a:lnTo>
                  <a:lnTo>
                    <a:pt x="2721" y="5174"/>
                  </a:lnTo>
                  <a:lnTo>
                    <a:pt x="2721" y="0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959790" y="1145759"/>
              <a:ext cx="176969" cy="96511"/>
            </a:xfrm>
            <a:custGeom>
              <a:avLst/>
              <a:gdLst/>
              <a:ahLst/>
              <a:cxnLst/>
              <a:rect l="l" t="t" r="r" b="b"/>
              <a:pathLst>
                <a:path w="4520" h="2465" extrusionOk="0">
                  <a:moveTo>
                    <a:pt x="0" y="1"/>
                  </a:moveTo>
                  <a:cubicBezTo>
                    <a:pt x="0" y="1362"/>
                    <a:pt x="1007" y="2464"/>
                    <a:pt x="2260" y="2464"/>
                  </a:cubicBezTo>
                  <a:cubicBezTo>
                    <a:pt x="3513" y="2464"/>
                    <a:pt x="4520" y="1362"/>
                    <a:pt x="4520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973180" y="1043886"/>
              <a:ext cx="150150" cy="148075"/>
            </a:xfrm>
            <a:custGeom>
              <a:avLst/>
              <a:gdLst/>
              <a:ahLst/>
              <a:cxnLst/>
              <a:rect l="l" t="t" r="r" b="b"/>
              <a:pathLst>
                <a:path w="3835" h="3782" extrusionOk="0">
                  <a:moveTo>
                    <a:pt x="1918" y="1"/>
                  </a:moveTo>
                  <a:lnTo>
                    <a:pt x="1" y="3621"/>
                  </a:lnTo>
                  <a:lnTo>
                    <a:pt x="269" y="3781"/>
                  </a:lnTo>
                  <a:lnTo>
                    <a:pt x="1918" y="665"/>
                  </a:lnTo>
                  <a:lnTo>
                    <a:pt x="3568" y="3781"/>
                  </a:lnTo>
                  <a:lnTo>
                    <a:pt x="3835" y="3621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7042401" y="1056884"/>
              <a:ext cx="11785" cy="122900"/>
            </a:xfrm>
            <a:custGeom>
              <a:avLst/>
              <a:gdLst/>
              <a:ahLst/>
              <a:cxnLst/>
              <a:rect l="l" t="t" r="r" b="b"/>
              <a:pathLst>
                <a:path w="301" h="3139" extrusionOk="0">
                  <a:moveTo>
                    <a:pt x="0" y="1"/>
                  </a:moveTo>
                  <a:lnTo>
                    <a:pt x="0" y="3139"/>
                  </a:lnTo>
                  <a:lnTo>
                    <a:pt x="300" y="3139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7001291" y="1387288"/>
              <a:ext cx="6343" cy="55401"/>
            </a:xfrm>
            <a:custGeom>
              <a:avLst/>
              <a:gdLst/>
              <a:ahLst/>
              <a:cxnLst/>
              <a:rect l="l" t="t" r="r" b="b"/>
              <a:pathLst>
                <a:path w="162" h="1415" extrusionOk="0">
                  <a:moveTo>
                    <a:pt x="97" y="1"/>
                  </a:moveTo>
                  <a:cubicBezTo>
                    <a:pt x="22" y="472"/>
                    <a:pt x="1" y="943"/>
                    <a:pt x="75" y="1414"/>
                  </a:cubicBezTo>
                  <a:cubicBezTo>
                    <a:pt x="108" y="1157"/>
                    <a:pt x="151" y="912"/>
                    <a:pt x="161" y="654"/>
                  </a:cubicBezTo>
                  <a:cubicBezTo>
                    <a:pt x="151" y="429"/>
                    <a:pt x="118" y="215"/>
                    <a:pt x="97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6995849" y="1344534"/>
              <a:ext cx="5051" cy="41971"/>
            </a:xfrm>
            <a:custGeom>
              <a:avLst/>
              <a:gdLst/>
              <a:ahLst/>
              <a:cxnLst/>
              <a:rect l="l" t="t" r="r" b="b"/>
              <a:pathLst>
                <a:path w="129" h="1072" extrusionOk="0">
                  <a:moveTo>
                    <a:pt x="86" y="0"/>
                  </a:moveTo>
                  <a:cubicBezTo>
                    <a:pt x="11" y="354"/>
                    <a:pt x="0" y="718"/>
                    <a:pt x="86" y="1071"/>
                  </a:cubicBezTo>
                  <a:cubicBezTo>
                    <a:pt x="118" y="718"/>
                    <a:pt x="129" y="354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7005911" y="1346217"/>
              <a:ext cx="3367" cy="25606"/>
            </a:xfrm>
            <a:custGeom>
              <a:avLst/>
              <a:gdLst/>
              <a:ahLst/>
              <a:cxnLst/>
              <a:rect l="l" t="t" r="r" b="b"/>
              <a:pathLst>
                <a:path w="86" h="654" extrusionOk="0">
                  <a:moveTo>
                    <a:pt x="54" y="0"/>
                  </a:moveTo>
                  <a:lnTo>
                    <a:pt x="54" y="0"/>
                  </a:lnTo>
                  <a:cubicBezTo>
                    <a:pt x="11" y="214"/>
                    <a:pt x="0" y="440"/>
                    <a:pt x="76" y="654"/>
                  </a:cubicBezTo>
                  <a:cubicBezTo>
                    <a:pt x="76" y="429"/>
                    <a:pt x="86" y="214"/>
                    <a:pt x="5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7002152" y="1295476"/>
              <a:ext cx="5051" cy="39466"/>
            </a:xfrm>
            <a:custGeom>
              <a:avLst/>
              <a:gdLst/>
              <a:ahLst/>
              <a:cxnLst/>
              <a:rect l="l" t="t" r="r" b="b"/>
              <a:pathLst>
                <a:path w="129" h="1008" extrusionOk="0">
                  <a:moveTo>
                    <a:pt x="96" y="1"/>
                  </a:moveTo>
                  <a:cubicBezTo>
                    <a:pt x="11" y="332"/>
                    <a:pt x="0" y="675"/>
                    <a:pt x="75" y="1007"/>
                  </a:cubicBezTo>
                  <a:cubicBezTo>
                    <a:pt x="118" y="675"/>
                    <a:pt x="129" y="343"/>
                    <a:pt x="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7077637" y="1334902"/>
              <a:ext cx="7556" cy="82259"/>
            </a:xfrm>
            <a:custGeom>
              <a:avLst/>
              <a:gdLst/>
              <a:ahLst/>
              <a:cxnLst/>
              <a:rect l="l" t="t" r="r" b="b"/>
              <a:pathLst>
                <a:path w="193" h="2101" extrusionOk="0">
                  <a:moveTo>
                    <a:pt x="96" y="0"/>
                  </a:moveTo>
                  <a:cubicBezTo>
                    <a:pt x="86" y="375"/>
                    <a:pt x="0" y="760"/>
                    <a:pt x="10" y="1146"/>
                  </a:cubicBezTo>
                  <a:cubicBezTo>
                    <a:pt x="21" y="1403"/>
                    <a:pt x="53" y="1660"/>
                    <a:pt x="64" y="1917"/>
                  </a:cubicBezTo>
                  <a:cubicBezTo>
                    <a:pt x="72" y="1951"/>
                    <a:pt x="74" y="2101"/>
                    <a:pt x="85" y="2101"/>
                  </a:cubicBezTo>
                  <a:cubicBezTo>
                    <a:pt x="88" y="2101"/>
                    <a:pt x="92" y="2091"/>
                    <a:pt x="96" y="2067"/>
                  </a:cubicBezTo>
                  <a:cubicBezTo>
                    <a:pt x="171" y="1757"/>
                    <a:pt x="182" y="1424"/>
                    <a:pt x="193" y="1103"/>
                  </a:cubicBezTo>
                  <a:cubicBezTo>
                    <a:pt x="193" y="729"/>
                    <a:pt x="193" y="353"/>
                    <a:pt x="9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7068398" y="1412071"/>
              <a:ext cx="3798" cy="24353"/>
            </a:xfrm>
            <a:custGeom>
              <a:avLst/>
              <a:gdLst/>
              <a:ahLst/>
              <a:cxnLst/>
              <a:rect l="l" t="t" r="r" b="b"/>
              <a:pathLst>
                <a:path w="97" h="622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203"/>
                    <a:pt x="22" y="417"/>
                    <a:pt x="65" y="621"/>
                  </a:cubicBezTo>
                  <a:cubicBezTo>
                    <a:pt x="96" y="407"/>
                    <a:pt x="75" y="203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7075523" y="1425461"/>
              <a:ext cx="2114" cy="15544"/>
            </a:xfrm>
            <a:custGeom>
              <a:avLst/>
              <a:gdLst/>
              <a:ahLst/>
              <a:cxnLst/>
              <a:rect l="l" t="t" r="r" b="b"/>
              <a:pathLst>
                <a:path w="54" h="397" extrusionOk="0">
                  <a:moveTo>
                    <a:pt x="21" y="1"/>
                  </a:moveTo>
                  <a:cubicBezTo>
                    <a:pt x="0" y="129"/>
                    <a:pt x="0" y="268"/>
                    <a:pt x="43" y="397"/>
                  </a:cubicBezTo>
                  <a:cubicBezTo>
                    <a:pt x="54" y="268"/>
                    <a:pt x="54" y="129"/>
                    <a:pt x="2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7083902" y="1428397"/>
              <a:ext cx="2153" cy="19772"/>
            </a:xfrm>
            <a:custGeom>
              <a:avLst/>
              <a:gdLst/>
              <a:ahLst/>
              <a:cxnLst/>
              <a:rect l="l" t="t" r="r" b="b"/>
              <a:pathLst>
                <a:path w="55" h="505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172"/>
                    <a:pt x="0" y="343"/>
                    <a:pt x="43" y="504"/>
                  </a:cubicBezTo>
                  <a:cubicBezTo>
                    <a:pt x="54" y="343"/>
                    <a:pt x="54" y="172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7090205" y="1397350"/>
              <a:ext cx="2114" cy="15974"/>
            </a:xfrm>
            <a:custGeom>
              <a:avLst/>
              <a:gdLst/>
              <a:ahLst/>
              <a:cxnLst/>
              <a:rect l="l" t="t" r="r" b="b"/>
              <a:pathLst>
                <a:path w="54" h="408" extrusionOk="0">
                  <a:moveTo>
                    <a:pt x="32" y="1"/>
                  </a:moveTo>
                  <a:lnTo>
                    <a:pt x="32" y="1"/>
                  </a:lnTo>
                  <a:cubicBezTo>
                    <a:pt x="11" y="140"/>
                    <a:pt x="0" y="269"/>
                    <a:pt x="22" y="408"/>
                  </a:cubicBezTo>
                  <a:cubicBezTo>
                    <a:pt x="53" y="279"/>
                    <a:pt x="53" y="140"/>
                    <a:pt x="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7083040" y="1268227"/>
              <a:ext cx="6343" cy="44086"/>
            </a:xfrm>
            <a:custGeom>
              <a:avLst/>
              <a:gdLst/>
              <a:ahLst/>
              <a:cxnLst/>
              <a:rect l="l" t="t" r="r" b="b"/>
              <a:pathLst>
                <a:path w="162" h="1126" extrusionOk="0">
                  <a:moveTo>
                    <a:pt x="86" y="0"/>
                  </a:moveTo>
                  <a:lnTo>
                    <a:pt x="86" y="0"/>
                  </a:lnTo>
                  <a:cubicBezTo>
                    <a:pt x="22" y="375"/>
                    <a:pt x="1" y="750"/>
                    <a:pt x="33" y="1125"/>
                  </a:cubicBezTo>
                  <a:cubicBezTo>
                    <a:pt x="129" y="761"/>
                    <a:pt x="162" y="375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7054538" y="1261492"/>
              <a:ext cx="13899" cy="23531"/>
            </a:xfrm>
            <a:custGeom>
              <a:avLst/>
              <a:gdLst/>
              <a:ahLst/>
              <a:cxnLst/>
              <a:rect l="l" t="t" r="r" b="b"/>
              <a:pathLst>
                <a:path w="355" h="601" extrusionOk="0">
                  <a:moveTo>
                    <a:pt x="354" y="1"/>
                  </a:moveTo>
                  <a:lnTo>
                    <a:pt x="354" y="1"/>
                  </a:lnTo>
                  <a:cubicBezTo>
                    <a:pt x="204" y="172"/>
                    <a:pt x="86" y="376"/>
                    <a:pt x="1" y="601"/>
                  </a:cubicBezTo>
                  <a:cubicBezTo>
                    <a:pt x="150" y="419"/>
                    <a:pt x="279" y="215"/>
                    <a:pt x="3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7058335" y="1277858"/>
              <a:ext cx="9240" cy="13860"/>
            </a:xfrm>
            <a:custGeom>
              <a:avLst/>
              <a:gdLst/>
              <a:ahLst/>
              <a:cxnLst/>
              <a:rect l="l" t="t" r="r" b="b"/>
              <a:pathLst>
                <a:path w="236" h="354" extrusionOk="0">
                  <a:moveTo>
                    <a:pt x="236" y="1"/>
                  </a:moveTo>
                  <a:cubicBezTo>
                    <a:pt x="139" y="108"/>
                    <a:pt x="65" y="225"/>
                    <a:pt x="0" y="354"/>
                  </a:cubicBezTo>
                  <a:cubicBezTo>
                    <a:pt x="107" y="247"/>
                    <a:pt x="182" y="129"/>
                    <a:pt x="23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7062094" y="1286276"/>
              <a:ext cx="8026" cy="11315"/>
            </a:xfrm>
            <a:custGeom>
              <a:avLst/>
              <a:gdLst/>
              <a:ahLst/>
              <a:cxnLst/>
              <a:rect l="l" t="t" r="r" b="b"/>
              <a:pathLst>
                <a:path w="205" h="289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19" y="86"/>
                    <a:pt x="54" y="182"/>
                    <a:pt x="0" y="289"/>
                  </a:cubicBezTo>
                  <a:cubicBezTo>
                    <a:pt x="86" y="203"/>
                    <a:pt x="150" y="107"/>
                    <a:pt x="20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7026466" y="1371353"/>
              <a:ext cx="15544" cy="26036"/>
            </a:xfrm>
            <a:custGeom>
              <a:avLst/>
              <a:gdLst/>
              <a:ahLst/>
              <a:cxnLst/>
              <a:rect l="l" t="t" r="r" b="b"/>
              <a:pathLst>
                <a:path w="397" h="665" extrusionOk="0">
                  <a:moveTo>
                    <a:pt x="396" y="1"/>
                  </a:moveTo>
                  <a:cubicBezTo>
                    <a:pt x="236" y="205"/>
                    <a:pt x="96" y="419"/>
                    <a:pt x="0" y="665"/>
                  </a:cubicBezTo>
                  <a:cubicBezTo>
                    <a:pt x="172" y="472"/>
                    <a:pt x="322" y="248"/>
                    <a:pt x="3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028541" y="1392338"/>
              <a:ext cx="7204" cy="11785"/>
            </a:xfrm>
            <a:custGeom>
              <a:avLst/>
              <a:gdLst/>
              <a:ahLst/>
              <a:cxnLst/>
              <a:rect l="l" t="t" r="r" b="b"/>
              <a:pathLst>
                <a:path w="184" h="301" extrusionOk="0">
                  <a:moveTo>
                    <a:pt x="183" y="0"/>
                  </a:moveTo>
                  <a:cubicBezTo>
                    <a:pt x="108" y="86"/>
                    <a:pt x="43" y="193"/>
                    <a:pt x="1" y="300"/>
                  </a:cubicBezTo>
                  <a:cubicBezTo>
                    <a:pt x="76" y="214"/>
                    <a:pt x="140" y="107"/>
                    <a:pt x="183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7029833" y="1405337"/>
              <a:ext cx="5051" cy="6304"/>
            </a:xfrm>
            <a:custGeom>
              <a:avLst/>
              <a:gdLst/>
              <a:ahLst/>
              <a:cxnLst/>
              <a:rect l="l" t="t" r="r" b="b"/>
              <a:pathLst>
                <a:path w="129" h="161" extrusionOk="0">
                  <a:moveTo>
                    <a:pt x="129" y="1"/>
                  </a:moveTo>
                  <a:cubicBezTo>
                    <a:pt x="75" y="54"/>
                    <a:pt x="32" y="108"/>
                    <a:pt x="0" y="161"/>
                  </a:cubicBezTo>
                  <a:cubicBezTo>
                    <a:pt x="53" y="118"/>
                    <a:pt x="96" y="65"/>
                    <a:pt x="129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7025174" y="1151632"/>
              <a:ext cx="81398" cy="7047"/>
            </a:xfrm>
            <a:custGeom>
              <a:avLst/>
              <a:gdLst/>
              <a:ahLst/>
              <a:cxnLst/>
              <a:rect l="l" t="t" r="r" b="b"/>
              <a:pathLst>
                <a:path w="2079" h="180" extrusionOk="0">
                  <a:moveTo>
                    <a:pt x="1072" y="1"/>
                  </a:moveTo>
                  <a:cubicBezTo>
                    <a:pt x="708" y="12"/>
                    <a:pt x="355" y="44"/>
                    <a:pt x="1" y="129"/>
                  </a:cubicBezTo>
                  <a:cubicBezTo>
                    <a:pt x="306" y="159"/>
                    <a:pt x="648" y="180"/>
                    <a:pt x="984" y="180"/>
                  </a:cubicBezTo>
                  <a:cubicBezTo>
                    <a:pt x="1379" y="180"/>
                    <a:pt x="1766" y="151"/>
                    <a:pt x="2079" y="76"/>
                  </a:cubicBezTo>
                  <a:cubicBezTo>
                    <a:pt x="1747" y="33"/>
                    <a:pt x="1404" y="1"/>
                    <a:pt x="107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7114910" y="1150222"/>
              <a:ext cx="8026" cy="1057"/>
            </a:xfrm>
            <a:custGeom>
              <a:avLst/>
              <a:gdLst/>
              <a:ahLst/>
              <a:cxnLst/>
              <a:rect l="l" t="t" r="r" b="b"/>
              <a:pathLst>
                <a:path w="205" h="27" extrusionOk="0">
                  <a:moveTo>
                    <a:pt x="60" y="1"/>
                  </a:moveTo>
                  <a:cubicBezTo>
                    <a:pt x="41" y="1"/>
                    <a:pt x="21" y="2"/>
                    <a:pt x="1" y="5"/>
                  </a:cubicBezTo>
                  <a:cubicBezTo>
                    <a:pt x="65" y="27"/>
                    <a:pt x="140" y="27"/>
                    <a:pt x="205" y="27"/>
                  </a:cubicBezTo>
                  <a:cubicBezTo>
                    <a:pt x="158" y="11"/>
                    <a:pt x="111" y="1"/>
                    <a:pt x="6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7108215" y="1157505"/>
              <a:ext cx="10924" cy="1057"/>
            </a:xfrm>
            <a:custGeom>
              <a:avLst/>
              <a:gdLst/>
              <a:ahLst/>
              <a:cxnLst/>
              <a:rect l="l" t="t" r="r" b="b"/>
              <a:pathLst>
                <a:path w="279" h="27" extrusionOk="0">
                  <a:moveTo>
                    <a:pt x="112" y="0"/>
                  </a:moveTo>
                  <a:cubicBezTo>
                    <a:pt x="75" y="0"/>
                    <a:pt x="38" y="4"/>
                    <a:pt x="0" y="12"/>
                  </a:cubicBezTo>
                  <a:cubicBezTo>
                    <a:pt x="69" y="19"/>
                    <a:pt x="136" y="27"/>
                    <a:pt x="201" y="27"/>
                  </a:cubicBezTo>
                  <a:cubicBezTo>
                    <a:pt x="227" y="27"/>
                    <a:pt x="254" y="26"/>
                    <a:pt x="279" y="22"/>
                  </a:cubicBezTo>
                  <a:cubicBezTo>
                    <a:pt x="226" y="9"/>
                    <a:pt x="170" y="0"/>
                    <a:pt x="11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7064208" y="1164161"/>
              <a:ext cx="46552" cy="4424"/>
            </a:xfrm>
            <a:custGeom>
              <a:avLst/>
              <a:gdLst/>
              <a:ahLst/>
              <a:cxnLst/>
              <a:rect l="l" t="t" r="r" b="b"/>
              <a:pathLst>
                <a:path w="1189" h="113" extrusionOk="0">
                  <a:moveTo>
                    <a:pt x="754" y="1"/>
                  </a:moveTo>
                  <a:cubicBezTo>
                    <a:pt x="500" y="1"/>
                    <a:pt x="246" y="33"/>
                    <a:pt x="0" y="88"/>
                  </a:cubicBezTo>
                  <a:cubicBezTo>
                    <a:pt x="130" y="105"/>
                    <a:pt x="258" y="112"/>
                    <a:pt x="385" y="112"/>
                  </a:cubicBezTo>
                  <a:cubicBezTo>
                    <a:pt x="658" y="112"/>
                    <a:pt x="926" y="79"/>
                    <a:pt x="1189" y="35"/>
                  </a:cubicBezTo>
                  <a:cubicBezTo>
                    <a:pt x="1045" y="11"/>
                    <a:pt x="899" y="1"/>
                    <a:pt x="7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093102" y="1174223"/>
              <a:ext cx="10963" cy="1175"/>
            </a:xfrm>
            <a:custGeom>
              <a:avLst/>
              <a:gdLst/>
              <a:ahLst/>
              <a:cxnLst/>
              <a:rect l="l" t="t" r="r" b="b"/>
              <a:pathLst>
                <a:path w="280" h="30" extrusionOk="0">
                  <a:moveTo>
                    <a:pt x="161" y="1"/>
                  </a:moveTo>
                  <a:cubicBezTo>
                    <a:pt x="108" y="1"/>
                    <a:pt x="56" y="7"/>
                    <a:pt x="1" y="13"/>
                  </a:cubicBezTo>
                  <a:cubicBezTo>
                    <a:pt x="49" y="24"/>
                    <a:pt x="97" y="29"/>
                    <a:pt x="144" y="29"/>
                  </a:cubicBezTo>
                  <a:cubicBezTo>
                    <a:pt x="191" y="29"/>
                    <a:pt x="236" y="24"/>
                    <a:pt x="279" y="13"/>
                  </a:cubicBezTo>
                  <a:cubicBezTo>
                    <a:pt x="238" y="4"/>
                    <a:pt x="199" y="1"/>
                    <a:pt x="16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7057043" y="1189374"/>
              <a:ext cx="58337" cy="41188"/>
            </a:xfrm>
            <a:custGeom>
              <a:avLst/>
              <a:gdLst/>
              <a:ahLst/>
              <a:cxnLst/>
              <a:rect l="l" t="t" r="r" b="b"/>
              <a:pathLst>
                <a:path w="1490" h="1052" extrusionOk="0">
                  <a:moveTo>
                    <a:pt x="1490" y="1"/>
                  </a:moveTo>
                  <a:cubicBezTo>
                    <a:pt x="1447" y="76"/>
                    <a:pt x="1393" y="140"/>
                    <a:pt x="1329" y="205"/>
                  </a:cubicBezTo>
                  <a:cubicBezTo>
                    <a:pt x="1243" y="290"/>
                    <a:pt x="1179" y="397"/>
                    <a:pt x="1083" y="472"/>
                  </a:cubicBezTo>
                  <a:cubicBezTo>
                    <a:pt x="943" y="590"/>
                    <a:pt x="515" y="847"/>
                    <a:pt x="236" y="976"/>
                  </a:cubicBezTo>
                  <a:cubicBezTo>
                    <a:pt x="162" y="1008"/>
                    <a:pt x="76" y="1029"/>
                    <a:pt x="1" y="1050"/>
                  </a:cubicBezTo>
                  <a:lnTo>
                    <a:pt x="140" y="1050"/>
                  </a:lnTo>
                  <a:cubicBezTo>
                    <a:pt x="152" y="1051"/>
                    <a:pt x="164" y="1052"/>
                    <a:pt x="175" y="1052"/>
                  </a:cubicBezTo>
                  <a:cubicBezTo>
                    <a:pt x="314" y="1052"/>
                    <a:pt x="451" y="993"/>
                    <a:pt x="579" y="943"/>
                  </a:cubicBezTo>
                  <a:cubicBezTo>
                    <a:pt x="772" y="879"/>
                    <a:pt x="943" y="783"/>
                    <a:pt x="1093" y="655"/>
                  </a:cubicBezTo>
                  <a:cubicBezTo>
                    <a:pt x="1211" y="558"/>
                    <a:pt x="1286" y="440"/>
                    <a:pt x="1350" y="312"/>
                  </a:cubicBezTo>
                  <a:cubicBezTo>
                    <a:pt x="1404" y="215"/>
                    <a:pt x="1457" y="108"/>
                    <a:pt x="149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7038211" y="1219561"/>
              <a:ext cx="24744" cy="3719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632" y="1"/>
                  </a:moveTo>
                  <a:lnTo>
                    <a:pt x="632" y="1"/>
                  </a:lnTo>
                  <a:cubicBezTo>
                    <a:pt x="418" y="33"/>
                    <a:pt x="203" y="33"/>
                    <a:pt x="0" y="76"/>
                  </a:cubicBezTo>
                  <a:cubicBezTo>
                    <a:pt x="72" y="87"/>
                    <a:pt x="146" y="95"/>
                    <a:pt x="221" y="95"/>
                  </a:cubicBezTo>
                  <a:cubicBezTo>
                    <a:pt x="359" y="95"/>
                    <a:pt x="500" y="70"/>
                    <a:pt x="6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7016795" y="1225864"/>
              <a:ext cx="33201" cy="8496"/>
            </a:xfrm>
            <a:custGeom>
              <a:avLst/>
              <a:gdLst/>
              <a:ahLst/>
              <a:cxnLst/>
              <a:rect l="l" t="t" r="r" b="b"/>
              <a:pathLst>
                <a:path w="848" h="217" extrusionOk="0">
                  <a:moveTo>
                    <a:pt x="1" y="1"/>
                  </a:moveTo>
                  <a:lnTo>
                    <a:pt x="1" y="1"/>
                  </a:lnTo>
                  <a:cubicBezTo>
                    <a:pt x="174" y="134"/>
                    <a:pt x="393" y="216"/>
                    <a:pt x="612" y="216"/>
                  </a:cubicBezTo>
                  <a:cubicBezTo>
                    <a:pt x="691" y="216"/>
                    <a:pt x="770" y="205"/>
                    <a:pt x="847" y="183"/>
                  </a:cubicBezTo>
                  <a:cubicBezTo>
                    <a:pt x="558" y="161"/>
                    <a:pt x="279" y="87"/>
                    <a:pt x="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968991" y="1153433"/>
              <a:ext cx="13468" cy="1292"/>
            </a:xfrm>
            <a:custGeom>
              <a:avLst/>
              <a:gdLst/>
              <a:ahLst/>
              <a:cxnLst/>
              <a:rect l="l" t="t" r="r" b="b"/>
              <a:pathLst>
                <a:path w="344" h="33" extrusionOk="0">
                  <a:moveTo>
                    <a:pt x="168" y="1"/>
                  </a:moveTo>
                  <a:cubicBezTo>
                    <a:pt x="111" y="1"/>
                    <a:pt x="54" y="3"/>
                    <a:pt x="1" y="9"/>
                  </a:cubicBezTo>
                  <a:cubicBezTo>
                    <a:pt x="54" y="25"/>
                    <a:pt x="111" y="33"/>
                    <a:pt x="168" y="33"/>
                  </a:cubicBezTo>
                  <a:cubicBezTo>
                    <a:pt x="226" y="33"/>
                    <a:pt x="285" y="25"/>
                    <a:pt x="343" y="9"/>
                  </a:cubicBezTo>
                  <a:cubicBezTo>
                    <a:pt x="285" y="3"/>
                    <a:pt x="226" y="1"/>
                    <a:pt x="168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7149755" y="1291679"/>
              <a:ext cx="7556" cy="62957"/>
            </a:xfrm>
            <a:custGeom>
              <a:avLst/>
              <a:gdLst/>
              <a:ahLst/>
              <a:cxnLst/>
              <a:rect l="l" t="t" r="r" b="b"/>
              <a:pathLst>
                <a:path w="193" h="1608" extrusionOk="0">
                  <a:moveTo>
                    <a:pt x="86" y="1"/>
                  </a:moveTo>
                  <a:cubicBezTo>
                    <a:pt x="21" y="505"/>
                    <a:pt x="0" y="1019"/>
                    <a:pt x="64" y="1522"/>
                  </a:cubicBezTo>
                  <a:cubicBezTo>
                    <a:pt x="64" y="1554"/>
                    <a:pt x="75" y="1576"/>
                    <a:pt x="75" y="1607"/>
                  </a:cubicBezTo>
                  <a:cubicBezTo>
                    <a:pt x="75" y="1586"/>
                    <a:pt x="86" y="1565"/>
                    <a:pt x="86" y="1533"/>
                  </a:cubicBezTo>
                  <a:cubicBezTo>
                    <a:pt x="193" y="1029"/>
                    <a:pt x="193" y="505"/>
                    <a:pt x="8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7384550" y="1290034"/>
              <a:ext cx="5912" cy="33162"/>
            </a:xfrm>
            <a:custGeom>
              <a:avLst/>
              <a:gdLst/>
              <a:ahLst/>
              <a:cxnLst/>
              <a:rect l="l" t="t" r="r" b="b"/>
              <a:pathLst>
                <a:path w="151" h="847" extrusionOk="0">
                  <a:moveTo>
                    <a:pt x="129" y="0"/>
                  </a:moveTo>
                  <a:lnTo>
                    <a:pt x="129" y="0"/>
                  </a:lnTo>
                  <a:cubicBezTo>
                    <a:pt x="43" y="268"/>
                    <a:pt x="0" y="557"/>
                    <a:pt x="22" y="847"/>
                  </a:cubicBezTo>
                  <a:cubicBezTo>
                    <a:pt x="108" y="578"/>
                    <a:pt x="150" y="290"/>
                    <a:pt x="129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7383258" y="1328207"/>
              <a:ext cx="4268" cy="20986"/>
            </a:xfrm>
            <a:custGeom>
              <a:avLst/>
              <a:gdLst/>
              <a:ahLst/>
              <a:cxnLst/>
              <a:rect l="l" t="t" r="r" b="b"/>
              <a:pathLst>
                <a:path w="109" h="536" extrusionOk="0">
                  <a:moveTo>
                    <a:pt x="108" y="0"/>
                  </a:moveTo>
                  <a:lnTo>
                    <a:pt x="108" y="0"/>
                  </a:lnTo>
                  <a:cubicBezTo>
                    <a:pt x="44" y="171"/>
                    <a:pt x="12" y="353"/>
                    <a:pt x="1" y="536"/>
                  </a:cubicBezTo>
                  <a:cubicBezTo>
                    <a:pt x="76" y="364"/>
                    <a:pt x="108" y="182"/>
                    <a:pt x="108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6935477" y="1281225"/>
              <a:ext cx="6343" cy="49097"/>
            </a:xfrm>
            <a:custGeom>
              <a:avLst/>
              <a:gdLst/>
              <a:ahLst/>
              <a:cxnLst/>
              <a:rect l="l" t="t" r="r" b="b"/>
              <a:pathLst>
                <a:path w="162" h="1254" extrusionOk="0">
                  <a:moveTo>
                    <a:pt x="107" y="1"/>
                  </a:moveTo>
                  <a:lnTo>
                    <a:pt x="107" y="1"/>
                  </a:lnTo>
                  <a:cubicBezTo>
                    <a:pt x="21" y="418"/>
                    <a:pt x="0" y="836"/>
                    <a:pt x="54" y="1253"/>
                  </a:cubicBezTo>
                  <a:cubicBezTo>
                    <a:pt x="150" y="846"/>
                    <a:pt x="161" y="418"/>
                    <a:pt x="10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6706516" y="1319359"/>
              <a:ext cx="3406" cy="24353"/>
            </a:xfrm>
            <a:custGeom>
              <a:avLst/>
              <a:gdLst/>
              <a:ahLst/>
              <a:cxnLst/>
              <a:rect l="l" t="t" r="r" b="b"/>
              <a:pathLst>
                <a:path w="87" h="622" extrusionOk="0">
                  <a:moveTo>
                    <a:pt x="33" y="1"/>
                  </a:moveTo>
                  <a:lnTo>
                    <a:pt x="33" y="1"/>
                  </a:lnTo>
                  <a:cubicBezTo>
                    <a:pt x="1" y="205"/>
                    <a:pt x="12" y="419"/>
                    <a:pt x="55" y="622"/>
                  </a:cubicBezTo>
                  <a:cubicBezTo>
                    <a:pt x="86" y="408"/>
                    <a:pt x="76" y="205"/>
                    <a:pt x="33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7010922" y="1462420"/>
              <a:ext cx="50820" cy="4542"/>
            </a:xfrm>
            <a:custGeom>
              <a:avLst/>
              <a:gdLst/>
              <a:ahLst/>
              <a:cxnLst/>
              <a:rect l="l" t="t" r="r" b="b"/>
              <a:pathLst>
                <a:path w="1298" h="116" extrusionOk="0">
                  <a:moveTo>
                    <a:pt x="737" y="1"/>
                  </a:moveTo>
                  <a:cubicBezTo>
                    <a:pt x="488" y="1"/>
                    <a:pt x="239" y="25"/>
                    <a:pt x="1" y="74"/>
                  </a:cubicBezTo>
                  <a:cubicBezTo>
                    <a:pt x="185" y="101"/>
                    <a:pt x="371" y="115"/>
                    <a:pt x="558" y="115"/>
                  </a:cubicBezTo>
                  <a:cubicBezTo>
                    <a:pt x="805" y="115"/>
                    <a:pt x="1053" y="91"/>
                    <a:pt x="1297" y="42"/>
                  </a:cubicBezTo>
                  <a:cubicBezTo>
                    <a:pt x="1113" y="14"/>
                    <a:pt x="925" y="1"/>
                    <a:pt x="73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7022276" y="1470486"/>
              <a:ext cx="15974" cy="1566"/>
            </a:xfrm>
            <a:custGeom>
              <a:avLst/>
              <a:gdLst/>
              <a:ahLst/>
              <a:cxnLst/>
              <a:rect l="l" t="t" r="r" b="b"/>
              <a:pathLst>
                <a:path w="408" h="40" extrusionOk="0">
                  <a:moveTo>
                    <a:pt x="146" y="1"/>
                  </a:moveTo>
                  <a:cubicBezTo>
                    <a:pt x="97" y="1"/>
                    <a:pt x="48" y="3"/>
                    <a:pt x="0" y="7"/>
                  </a:cubicBezTo>
                  <a:cubicBezTo>
                    <a:pt x="84" y="28"/>
                    <a:pt x="171" y="40"/>
                    <a:pt x="261" y="40"/>
                  </a:cubicBezTo>
                  <a:cubicBezTo>
                    <a:pt x="309" y="40"/>
                    <a:pt x="358" y="36"/>
                    <a:pt x="407" y="29"/>
                  </a:cubicBezTo>
                  <a:cubicBezTo>
                    <a:pt x="319" y="8"/>
                    <a:pt x="231" y="1"/>
                    <a:pt x="14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7041539" y="1246341"/>
              <a:ext cx="21416" cy="2349"/>
            </a:xfrm>
            <a:custGeom>
              <a:avLst/>
              <a:gdLst/>
              <a:ahLst/>
              <a:cxnLst/>
              <a:rect l="l" t="t" r="r" b="b"/>
              <a:pathLst>
                <a:path w="547" h="60" extrusionOk="0">
                  <a:moveTo>
                    <a:pt x="485" y="1"/>
                  </a:moveTo>
                  <a:cubicBezTo>
                    <a:pt x="375" y="1"/>
                    <a:pt x="261" y="15"/>
                    <a:pt x="152" y="15"/>
                  </a:cubicBezTo>
                  <a:cubicBezTo>
                    <a:pt x="100" y="15"/>
                    <a:pt x="50" y="12"/>
                    <a:pt x="1" y="2"/>
                  </a:cubicBezTo>
                  <a:lnTo>
                    <a:pt x="1" y="2"/>
                  </a:lnTo>
                  <a:cubicBezTo>
                    <a:pt x="70" y="44"/>
                    <a:pt x="152" y="60"/>
                    <a:pt x="235" y="60"/>
                  </a:cubicBezTo>
                  <a:cubicBezTo>
                    <a:pt x="344" y="60"/>
                    <a:pt x="456" y="33"/>
                    <a:pt x="547" y="2"/>
                  </a:cubicBezTo>
                  <a:cubicBezTo>
                    <a:pt x="526" y="1"/>
                    <a:pt x="506" y="1"/>
                    <a:pt x="485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7012214" y="1483210"/>
              <a:ext cx="63349" cy="5716"/>
            </a:xfrm>
            <a:custGeom>
              <a:avLst/>
              <a:gdLst/>
              <a:ahLst/>
              <a:cxnLst/>
              <a:rect l="l" t="t" r="r" b="b"/>
              <a:pathLst>
                <a:path w="1618" h="146" extrusionOk="0">
                  <a:moveTo>
                    <a:pt x="840" y="1"/>
                  </a:moveTo>
                  <a:cubicBezTo>
                    <a:pt x="785" y="1"/>
                    <a:pt x="729" y="2"/>
                    <a:pt x="675" y="4"/>
                  </a:cubicBezTo>
                  <a:cubicBezTo>
                    <a:pt x="429" y="25"/>
                    <a:pt x="225" y="57"/>
                    <a:pt x="0" y="78"/>
                  </a:cubicBezTo>
                  <a:cubicBezTo>
                    <a:pt x="234" y="125"/>
                    <a:pt x="470" y="145"/>
                    <a:pt x="705" y="145"/>
                  </a:cubicBezTo>
                  <a:cubicBezTo>
                    <a:pt x="1010" y="145"/>
                    <a:pt x="1315" y="111"/>
                    <a:pt x="1617" y="57"/>
                  </a:cubicBezTo>
                  <a:cubicBezTo>
                    <a:pt x="1362" y="22"/>
                    <a:pt x="1099" y="1"/>
                    <a:pt x="84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7057905" y="1492724"/>
              <a:ext cx="20594" cy="1918"/>
            </a:xfrm>
            <a:custGeom>
              <a:avLst/>
              <a:gdLst/>
              <a:ahLst/>
              <a:cxnLst/>
              <a:rect l="l" t="t" r="r" b="b"/>
              <a:pathLst>
                <a:path w="526" h="49" extrusionOk="0">
                  <a:moveTo>
                    <a:pt x="281" y="0"/>
                  </a:moveTo>
                  <a:cubicBezTo>
                    <a:pt x="187" y="0"/>
                    <a:pt x="92" y="10"/>
                    <a:pt x="0" y="39"/>
                  </a:cubicBezTo>
                  <a:cubicBezTo>
                    <a:pt x="73" y="44"/>
                    <a:pt x="162" y="49"/>
                    <a:pt x="249" y="49"/>
                  </a:cubicBezTo>
                  <a:cubicBezTo>
                    <a:pt x="356" y="49"/>
                    <a:pt x="460" y="41"/>
                    <a:pt x="525" y="18"/>
                  </a:cubicBezTo>
                  <a:cubicBezTo>
                    <a:pt x="446" y="8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7005480" y="1491471"/>
              <a:ext cx="13468" cy="1370"/>
            </a:xfrm>
            <a:custGeom>
              <a:avLst/>
              <a:gdLst/>
              <a:ahLst/>
              <a:cxnLst/>
              <a:rect l="l" t="t" r="r" b="b"/>
              <a:pathLst>
                <a:path w="344" h="35" extrusionOk="0">
                  <a:moveTo>
                    <a:pt x="131" y="0"/>
                  </a:moveTo>
                  <a:cubicBezTo>
                    <a:pt x="88" y="0"/>
                    <a:pt x="44" y="3"/>
                    <a:pt x="1" y="7"/>
                  </a:cubicBezTo>
                  <a:cubicBezTo>
                    <a:pt x="69" y="27"/>
                    <a:pt x="146" y="34"/>
                    <a:pt x="221" y="34"/>
                  </a:cubicBezTo>
                  <a:cubicBezTo>
                    <a:pt x="263" y="34"/>
                    <a:pt x="305" y="32"/>
                    <a:pt x="344" y="28"/>
                  </a:cubicBezTo>
                  <a:cubicBezTo>
                    <a:pt x="276" y="8"/>
                    <a:pt x="204" y="0"/>
                    <a:pt x="13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7002152" y="1498166"/>
              <a:ext cx="23531" cy="2545"/>
            </a:xfrm>
            <a:custGeom>
              <a:avLst/>
              <a:gdLst/>
              <a:ahLst/>
              <a:cxnLst/>
              <a:rect l="l" t="t" r="r" b="b"/>
              <a:pathLst>
                <a:path w="601" h="65" extrusionOk="0">
                  <a:moveTo>
                    <a:pt x="381" y="0"/>
                  </a:moveTo>
                  <a:cubicBezTo>
                    <a:pt x="252" y="0"/>
                    <a:pt x="124" y="19"/>
                    <a:pt x="0" y="60"/>
                  </a:cubicBezTo>
                  <a:cubicBezTo>
                    <a:pt x="44" y="63"/>
                    <a:pt x="93" y="64"/>
                    <a:pt x="145" y="64"/>
                  </a:cubicBezTo>
                  <a:cubicBezTo>
                    <a:pt x="311" y="64"/>
                    <a:pt x="502" y="50"/>
                    <a:pt x="600" y="18"/>
                  </a:cubicBezTo>
                  <a:cubicBezTo>
                    <a:pt x="527" y="6"/>
                    <a:pt x="454" y="0"/>
                    <a:pt x="3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7032339" y="1495308"/>
              <a:ext cx="12607" cy="1292"/>
            </a:xfrm>
            <a:custGeom>
              <a:avLst/>
              <a:gdLst/>
              <a:ahLst/>
              <a:cxnLst/>
              <a:rect l="l" t="t" r="r" b="b"/>
              <a:pathLst>
                <a:path w="322" h="33" extrusionOk="0">
                  <a:moveTo>
                    <a:pt x="86" y="1"/>
                  </a:moveTo>
                  <a:cubicBezTo>
                    <a:pt x="57" y="1"/>
                    <a:pt x="29" y="2"/>
                    <a:pt x="0" y="5"/>
                  </a:cubicBezTo>
                  <a:cubicBezTo>
                    <a:pt x="68" y="25"/>
                    <a:pt x="136" y="33"/>
                    <a:pt x="203" y="33"/>
                  </a:cubicBezTo>
                  <a:cubicBezTo>
                    <a:pt x="243" y="33"/>
                    <a:pt x="282" y="30"/>
                    <a:pt x="322" y="26"/>
                  </a:cubicBezTo>
                  <a:cubicBezTo>
                    <a:pt x="243" y="11"/>
                    <a:pt x="164" y="1"/>
                    <a:pt x="86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6867548" y="1177237"/>
              <a:ext cx="56223" cy="56223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18" y="1"/>
                  </a:moveTo>
                  <a:cubicBezTo>
                    <a:pt x="718" y="396"/>
                    <a:pt x="397" y="718"/>
                    <a:pt x="0" y="718"/>
                  </a:cubicBezTo>
                  <a:cubicBezTo>
                    <a:pt x="397" y="718"/>
                    <a:pt x="718" y="1039"/>
                    <a:pt x="718" y="1436"/>
                  </a:cubicBezTo>
                  <a:cubicBezTo>
                    <a:pt x="718" y="1039"/>
                    <a:pt x="1039" y="718"/>
                    <a:pt x="1435" y="718"/>
                  </a:cubicBezTo>
                  <a:cubicBezTo>
                    <a:pt x="1039" y="718"/>
                    <a:pt x="718" y="396"/>
                    <a:pt x="718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7141768" y="1441826"/>
              <a:ext cx="39427" cy="39427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504" y="0"/>
                  </a:moveTo>
                  <a:cubicBezTo>
                    <a:pt x="504" y="278"/>
                    <a:pt x="279" y="504"/>
                    <a:pt x="0" y="504"/>
                  </a:cubicBezTo>
                  <a:cubicBezTo>
                    <a:pt x="279" y="504"/>
                    <a:pt x="504" y="728"/>
                    <a:pt x="504" y="1007"/>
                  </a:cubicBezTo>
                  <a:cubicBezTo>
                    <a:pt x="504" y="728"/>
                    <a:pt x="728" y="504"/>
                    <a:pt x="1007" y="504"/>
                  </a:cubicBezTo>
                  <a:cubicBezTo>
                    <a:pt x="728" y="504"/>
                    <a:pt x="504" y="278"/>
                    <a:pt x="504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7196268" y="1171756"/>
              <a:ext cx="39466" cy="3946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1"/>
                  </a:moveTo>
                  <a:cubicBezTo>
                    <a:pt x="504" y="279"/>
                    <a:pt x="279" y="505"/>
                    <a:pt x="0" y="505"/>
                  </a:cubicBezTo>
                  <a:cubicBezTo>
                    <a:pt x="279" y="505"/>
                    <a:pt x="504" y="729"/>
                    <a:pt x="504" y="1008"/>
                  </a:cubicBezTo>
                  <a:cubicBezTo>
                    <a:pt x="504" y="729"/>
                    <a:pt x="729" y="505"/>
                    <a:pt x="1007" y="505"/>
                  </a:cubicBezTo>
                  <a:cubicBezTo>
                    <a:pt x="729" y="505"/>
                    <a:pt x="504" y="279"/>
                    <a:pt x="504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3085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1"/>
          <p:cNvGrpSpPr/>
          <p:nvPr/>
        </p:nvGrpSpPr>
        <p:grpSpPr>
          <a:xfrm rot="5400000">
            <a:off x="8367992" y="4429383"/>
            <a:ext cx="680852" cy="648561"/>
            <a:chOff x="-448370" y="1562715"/>
            <a:chExt cx="1587068" cy="1431702"/>
          </a:xfrm>
        </p:grpSpPr>
        <p:sp>
          <p:nvSpPr>
            <p:cNvPr id="514" name="Google Shape;514;p31"/>
            <p:cNvSpPr/>
            <p:nvPr/>
          </p:nvSpPr>
          <p:spPr>
            <a:xfrm>
              <a:off x="-448370" y="1562715"/>
              <a:ext cx="1587068" cy="1431702"/>
            </a:xfrm>
            <a:custGeom>
              <a:avLst/>
              <a:gdLst/>
              <a:ahLst/>
              <a:cxnLst/>
              <a:rect l="l" t="t" r="r" b="b"/>
              <a:pathLst>
                <a:path w="11972" h="10800" extrusionOk="0">
                  <a:moveTo>
                    <a:pt x="5099" y="386"/>
                  </a:moveTo>
                  <a:cubicBezTo>
                    <a:pt x="5353" y="386"/>
                    <a:pt x="5321" y="702"/>
                    <a:pt x="5099" y="702"/>
                  </a:cubicBezTo>
                  <a:cubicBezTo>
                    <a:pt x="4212" y="734"/>
                    <a:pt x="3357" y="956"/>
                    <a:pt x="2566" y="1526"/>
                  </a:cubicBezTo>
                  <a:cubicBezTo>
                    <a:pt x="2559" y="1529"/>
                    <a:pt x="2551" y="1531"/>
                    <a:pt x="2543" y="1531"/>
                  </a:cubicBezTo>
                  <a:cubicBezTo>
                    <a:pt x="2477" y="1531"/>
                    <a:pt x="2386" y="1424"/>
                    <a:pt x="2471" y="1367"/>
                  </a:cubicBezTo>
                  <a:cubicBezTo>
                    <a:pt x="3231" y="766"/>
                    <a:pt x="4149" y="386"/>
                    <a:pt x="5099" y="386"/>
                  </a:cubicBezTo>
                  <a:close/>
                  <a:moveTo>
                    <a:pt x="4744" y="1207"/>
                  </a:moveTo>
                  <a:cubicBezTo>
                    <a:pt x="4778" y="1207"/>
                    <a:pt x="4812" y="1208"/>
                    <a:pt x="4846" y="1209"/>
                  </a:cubicBezTo>
                  <a:cubicBezTo>
                    <a:pt x="5036" y="1209"/>
                    <a:pt x="5036" y="1526"/>
                    <a:pt x="4846" y="1526"/>
                  </a:cubicBezTo>
                  <a:cubicBezTo>
                    <a:pt x="4744" y="1515"/>
                    <a:pt x="4642" y="1509"/>
                    <a:pt x="4543" y="1509"/>
                  </a:cubicBezTo>
                  <a:cubicBezTo>
                    <a:pt x="3779" y="1509"/>
                    <a:pt x="3098" y="1832"/>
                    <a:pt x="2566" y="2476"/>
                  </a:cubicBezTo>
                  <a:cubicBezTo>
                    <a:pt x="2551" y="2490"/>
                    <a:pt x="2532" y="2496"/>
                    <a:pt x="2512" y="2496"/>
                  </a:cubicBezTo>
                  <a:cubicBezTo>
                    <a:pt x="2442" y="2496"/>
                    <a:pt x="2358" y="2423"/>
                    <a:pt x="2407" y="2349"/>
                  </a:cubicBezTo>
                  <a:cubicBezTo>
                    <a:pt x="2957" y="1616"/>
                    <a:pt x="3830" y="1207"/>
                    <a:pt x="4744" y="1207"/>
                  </a:cubicBezTo>
                  <a:close/>
                  <a:moveTo>
                    <a:pt x="5448" y="0"/>
                  </a:moveTo>
                  <a:cubicBezTo>
                    <a:pt x="3332" y="0"/>
                    <a:pt x="1251" y="889"/>
                    <a:pt x="824" y="2919"/>
                  </a:cubicBezTo>
                  <a:lnTo>
                    <a:pt x="824" y="2951"/>
                  </a:lnTo>
                  <a:lnTo>
                    <a:pt x="824" y="2983"/>
                  </a:lnTo>
                  <a:cubicBezTo>
                    <a:pt x="792" y="3046"/>
                    <a:pt x="792" y="3078"/>
                    <a:pt x="792" y="3109"/>
                  </a:cubicBezTo>
                  <a:cubicBezTo>
                    <a:pt x="792" y="3141"/>
                    <a:pt x="792" y="3204"/>
                    <a:pt x="761" y="3236"/>
                  </a:cubicBezTo>
                  <a:cubicBezTo>
                    <a:pt x="0" y="5738"/>
                    <a:pt x="792" y="8651"/>
                    <a:pt x="3104" y="10076"/>
                  </a:cubicBezTo>
                  <a:cubicBezTo>
                    <a:pt x="3888" y="10572"/>
                    <a:pt x="4793" y="10799"/>
                    <a:pt x="5708" y="10799"/>
                  </a:cubicBezTo>
                  <a:cubicBezTo>
                    <a:pt x="7309" y="10799"/>
                    <a:pt x="8940" y="10105"/>
                    <a:pt x="10008" y="8936"/>
                  </a:cubicBezTo>
                  <a:cubicBezTo>
                    <a:pt x="11971" y="6878"/>
                    <a:pt x="11591" y="3458"/>
                    <a:pt x="9691" y="1494"/>
                  </a:cubicBezTo>
                  <a:cubicBezTo>
                    <a:pt x="8763" y="538"/>
                    <a:pt x="7095" y="0"/>
                    <a:pt x="5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 rot="-996451">
              <a:off x="-210030" y="1729756"/>
              <a:ext cx="538462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 rot="-998165">
              <a:off x="-149353" y="1637235"/>
              <a:ext cx="417057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31"/>
          <p:cNvGrpSpPr/>
          <p:nvPr/>
        </p:nvGrpSpPr>
        <p:grpSpPr>
          <a:xfrm>
            <a:off x="2304574" y="1159164"/>
            <a:ext cx="680852" cy="614057"/>
            <a:chOff x="-448370" y="1562715"/>
            <a:chExt cx="1587068" cy="1431702"/>
          </a:xfrm>
        </p:grpSpPr>
        <p:sp>
          <p:nvSpPr>
            <p:cNvPr id="518" name="Google Shape;518;p31"/>
            <p:cNvSpPr/>
            <p:nvPr/>
          </p:nvSpPr>
          <p:spPr>
            <a:xfrm>
              <a:off x="-448370" y="1562715"/>
              <a:ext cx="1587068" cy="1431702"/>
            </a:xfrm>
            <a:custGeom>
              <a:avLst/>
              <a:gdLst/>
              <a:ahLst/>
              <a:cxnLst/>
              <a:rect l="l" t="t" r="r" b="b"/>
              <a:pathLst>
                <a:path w="11972" h="10800" extrusionOk="0">
                  <a:moveTo>
                    <a:pt x="5099" y="386"/>
                  </a:moveTo>
                  <a:cubicBezTo>
                    <a:pt x="5353" y="386"/>
                    <a:pt x="5321" y="702"/>
                    <a:pt x="5099" y="702"/>
                  </a:cubicBezTo>
                  <a:cubicBezTo>
                    <a:pt x="4212" y="734"/>
                    <a:pt x="3357" y="956"/>
                    <a:pt x="2566" y="1526"/>
                  </a:cubicBezTo>
                  <a:cubicBezTo>
                    <a:pt x="2559" y="1529"/>
                    <a:pt x="2551" y="1531"/>
                    <a:pt x="2543" y="1531"/>
                  </a:cubicBezTo>
                  <a:cubicBezTo>
                    <a:pt x="2477" y="1531"/>
                    <a:pt x="2386" y="1424"/>
                    <a:pt x="2471" y="1367"/>
                  </a:cubicBezTo>
                  <a:cubicBezTo>
                    <a:pt x="3231" y="766"/>
                    <a:pt x="4149" y="386"/>
                    <a:pt x="5099" y="386"/>
                  </a:cubicBezTo>
                  <a:close/>
                  <a:moveTo>
                    <a:pt x="4744" y="1207"/>
                  </a:moveTo>
                  <a:cubicBezTo>
                    <a:pt x="4778" y="1207"/>
                    <a:pt x="4812" y="1208"/>
                    <a:pt x="4846" y="1209"/>
                  </a:cubicBezTo>
                  <a:cubicBezTo>
                    <a:pt x="5036" y="1209"/>
                    <a:pt x="5036" y="1526"/>
                    <a:pt x="4846" y="1526"/>
                  </a:cubicBezTo>
                  <a:cubicBezTo>
                    <a:pt x="4744" y="1515"/>
                    <a:pt x="4642" y="1509"/>
                    <a:pt x="4543" y="1509"/>
                  </a:cubicBezTo>
                  <a:cubicBezTo>
                    <a:pt x="3779" y="1509"/>
                    <a:pt x="3098" y="1832"/>
                    <a:pt x="2566" y="2476"/>
                  </a:cubicBezTo>
                  <a:cubicBezTo>
                    <a:pt x="2551" y="2490"/>
                    <a:pt x="2532" y="2496"/>
                    <a:pt x="2512" y="2496"/>
                  </a:cubicBezTo>
                  <a:cubicBezTo>
                    <a:pt x="2442" y="2496"/>
                    <a:pt x="2358" y="2423"/>
                    <a:pt x="2407" y="2349"/>
                  </a:cubicBezTo>
                  <a:cubicBezTo>
                    <a:pt x="2957" y="1616"/>
                    <a:pt x="3830" y="1207"/>
                    <a:pt x="4744" y="1207"/>
                  </a:cubicBezTo>
                  <a:close/>
                  <a:moveTo>
                    <a:pt x="5448" y="0"/>
                  </a:moveTo>
                  <a:cubicBezTo>
                    <a:pt x="3332" y="0"/>
                    <a:pt x="1251" y="889"/>
                    <a:pt x="824" y="2919"/>
                  </a:cubicBezTo>
                  <a:lnTo>
                    <a:pt x="824" y="2951"/>
                  </a:lnTo>
                  <a:lnTo>
                    <a:pt x="824" y="2983"/>
                  </a:lnTo>
                  <a:cubicBezTo>
                    <a:pt x="792" y="3046"/>
                    <a:pt x="792" y="3078"/>
                    <a:pt x="792" y="3109"/>
                  </a:cubicBezTo>
                  <a:cubicBezTo>
                    <a:pt x="792" y="3141"/>
                    <a:pt x="792" y="3204"/>
                    <a:pt x="761" y="3236"/>
                  </a:cubicBezTo>
                  <a:cubicBezTo>
                    <a:pt x="0" y="5738"/>
                    <a:pt x="792" y="8651"/>
                    <a:pt x="3104" y="10076"/>
                  </a:cubicBezTo>
                  <a:cubicBezTo>
                    <a:pt x="3888" y="10572"/>
                    <a:pt x="4793" y="10799"/>
                    <a:pt x="5708" y="10799"/>
                  </a:cubicBezTo>
                  <a:cubicBezTo>
                    <a:pt x="7309" y="10799"/>
                    <a:pt x="8940" y="10105"/>
                    <a:pt x="10008" y="8936"/>
                  </a:cubicBezTo>
                  <a:cubicBezTo>
                    <a:pt x="11971" y="6878"/>
                    <a:pt x="11591" y="3458"/>
                    <a:pt x="9691" y="1494"/>
                  </a:cubicBezTo>
                  <a:cubicBezTo>
                    <a:pt x="8763" y="538"/>
                    <a:pt x="7095" y="0"/>
                    <a:pt x="5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 rot="-996451">
              <a:off x="-210030" y="1729756"/>
              <a:ext cx="538462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 rot="-998165">
              <a:off x="-149353" y="1637235"/>
              <a:ext cx="417057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1"/>
          <p:cNvGrpSpPr/>
          <p:nvPr/>
        </p:nvGrpSpPr>
        <p:grpSpPr>
          <a:xfrm rot="-5400000">
            <a:off x="6158574" y="1159164"/>
            <a:ext cx="680852" cy="614057"/>
            <a:chOff x="-448370" y="1562715"/>
            <a:chExt cx="1587068" cy="1431702"/>
          </a:xfrm>
        </p:grpSpPr>
        <p:sp>
          <p:nvSpPr>
            <p:cNvPr id="522" name="Google Shape;522;p31"/>
            <p:cNvSpPr/>
            <p:nvPr/>
          </p:nvSpPr>
          <p:spPr>
            <a:xfrm>
              <a:off x="-448370" y="1562715"/>
              <a:ext cx="1587068" cy="1431702"/>
            </a:xfrm>
            <a:custGeom>
              <a:avLst/>
              <a:gdLst/>
              <a:ahLst/>
              <a:cxnLst/>
              <a:rect l="l" t="t" r="r" b="b"/>
              <a:pathLst>
                <a:path w="11972" h="10800" extrusionOk="0">
                  <a:moveTo>
                    <a:pt x="5099" y="386"/>
                  </a:moveTo>
                  <a:cubicBezTo>
                    <a:pt x="5353" y="386"/>
                    <a:pt x="5321" y="702"/>
                    <a:pt x="5099" y="702"/>
                  </a:cubicBezTo>
                  <a:cubicBezTo>
                    <a:pt x="4212" y="734"/>
                    <a:pt x="3357" y="956"/>
                    <a:pt x="2566" y="1526"/>
                  </a:cubicBezTo>
                  <a:cubicBezTo>
                    <a:pt x="2559" y="1529"/>
                    <a:pt x="2551" y="1531"/>
                    <a:pt x="2543" y="1531"/>
                  </a:cubicBezTo>
                  <a:cubicBezTo>
                    <a:pt x="2477" y="1531"/>
                    <a:pt x="2386" y="1424"/>
                    <a:pt x="2471" y="1367"/>
                  </a:cubicBezTo>
                  <a:cubicBezTo>
                    <a:pt x="3231" y="766"/>
                    <a:pt x="4149" y="386"/>
                    <a:pt x="5099" y="386"/>
                  </a:cubicBezTo>
                  <a:close/>
                  <a:moveTo>
                    <a:pt x="4744" y="1207"/>
                  </a:moveTo>
                  <a:cubicBezTo>
                    <a:pt x="4778" y="1207"/>
                    <a:pt x="4812" y="1208"/>
                    <a:pt x="4846" y="1209"/>
                  </a:cubicBezTo>
                  <a:cubicBezTo>
                    <a:pt x="5036" y="1209"/>
                    <a:pt x="5036" y="1526"/>
                    <a:pt x="4846" y="1526"/>
                  </a:cubicBezTo>
                  <a:cubicBezTo>
                    <a:pt x="4744" y="1515"/>
                    <a:pt x="4642" y="1509"/>
                    <a:pt x="4543" y="1509"/>
                  </a:cubicBezTo>
                  <a:cubicBezTo>
                    <a:pt x="3779" y="1509"/>
                    <a:pt x="3098" y="1832"/>
                    <a:pt x="2566" y="2476"/>
                  </a:cubicBezTo>
                  <a:cubicBezTo>
                    <a:pt x="2551" y="2490"/>
                    <a:pt x="2532" y="2496"/>
                    <a:pt x="2512" y="2496"/>
                  </a:cubicBezTo>
                  <a:cubicBezTo>
                    <a:pt x="2442" y="2496"/>
                    <a:pt x="2358" y="2423"/>
                    <a:pt x="2407" y="2349"/>
                  </a:cubicBezTo>
                  <a:cubicBezTo>
                    <a:pt x="2957" y="1616"/>
                    <a:pt x="3830" y="1207"/>
                    <a:pt x="4744" y="1207"/>
                  </a:cubicBezTo>
                  <a:close/>
                  <a:moveTo>
                    <a:pt x="5448" y="0"/>
                  </a:moveTo>
                  <a:cubicBezTo>
                    <a:pt x="3332" y="0"/>
                    <a:pt x="1251" y="889"/>
                    <a:pt x="824" y="2919"/>
                  </a:cubicBezTo>
                  <a:lnTo>
                    <a:pt x="824" y="2951"/>
                  </a:lnTo>
                  <a:lnTo>
                    <a:pt x="824" y="2983"/>
                  </a:lnTo>
                  <a:cubicBezTo>
                    <a:pt x="792" y="3046"/>
                    <a:pt x="792" y="3078"/>
                    <a:pt x="792" y="3109"/>
                  </a:cubicBezTo>
                  <a:cubicBezTo>
                    <a:pt x="792" y="3141"/>
                    <a:pt x="792" y="3204"/>
                    <a:pt x="761" y="3236"/>
                  </a:cubicBezTo>
                  <a:cubicBezTo>
                    <a:pt x="0" y="5738"/>
                    <a:pt x="792" y="8651"/>
                    <a:pt x="3104" y="10076"/>
                  </a:cubicBezTo>
                  <a:cubicBezTo>
                    <a:pt x="3888" y="10572"/>
                    <a:pt x="4793" y="10799"/>
                    <a:pt x="5708" y="10799"/>
                  </a:cubicBezTo>
                  <a:cubicBezTo>
                    <a:pt x="7309" y="10799"/>
                    <a:pt x="8940" y="10105"/>
                    <a:pt x="10008" y="8936"/>
                  </a:cubicBezTo>
                  <a:cubicBezTo>
                    <a:pt x="11971" y="6878"/>
                    <a:pt x="11591" y="3458"/>
                    <a:pt x="9691" y="1494"/>
                  </a:cubicBezTo>
                  <a:cubicBezTo>
                    <a:pt x="8763" y="538"/>
                    <a:pt x="7095" y="0"/>
                    <a:pt x="5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 rot="-996451">
              <a:off x="-210030" y="1729756"/>
              <a:ext cx="538462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 rot="-998165">
              <a:off x="-149353" y="1637235"/>
              <a:ext cx="417057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31"/>
          <p:cNvGrpSpPr/>
          <p:nvPr/>
        </p:nvGrpSpPr>
        <p:grpSpPr>
          <a:xfrm>
            <a:off x="4231568" y="3064331"/>
            <a:ext cx="680852" cy="614057"/>
            <a:chOff x="-448370" y="1562715"/>
            <a:chExt cx="1587068" cy="1431702"/>
          </a:xfrm>
        </p:grpSpPr>
        <p:sp>
          <p:nvSpPr>
            <p:cNvPr id="526" name="Google Shape;526;p31"/>
            <p:cNvSpPr/>
            <p:nvPr/>
          </p:nvSpPr>
          <p:spPr>
            <a:xfrm>
              <a:off x="-448370" y="1562715"/>
              <a:ext cx="1587068" cy="1431702"/>
            </a:xfrm>
            <a:custGeom>
              <a:avLst/>
              <a:gdLst/>
              <a:ahLst/>
              <a:cxnLst/>
              <a:rect l="l" t="t" r="r" b="b"/>
              <a:pathLst>
                <a:path w="11972" h="10800" extrusionOk="0">
                  <a:moveTo>
                    <a:pt x="5099" y="386"/>
                  </a:moveTo>
                  <a:cubicBezTo>
                    <a:pt x="5353" y="386"/>
                    <a:pt x="5321" y="702"/>
                    <a:pt x="5099" y="702"/>
                  </a:cubicBezTo>
                  <a:cubicBezTo>
                    <a:pt x="4212" y="734"/>
                    <a:pt x="3357" y="956"/>
                    <a:pt x="2566" y="1526"/>
                  </a:cubicBezTo>
                  <a:cubicBezTo>
                    <a:pt x="2559" y="1529"/>
                    <a:pt x="2551" y="1531"/>
                    <a:pt x="2543" y="1531"/>
                  </a:cubicBezTo>
                  <a:cubicBezTo>
                    <a:pt x="2477" y="1531"/>
                    <a:pt x="2386" y="1424"/>
                    <a:pt x="2471" y="1367"/>
                  </a:cubicBezTo>
                  <a:cubicBezTo>
                    <a:pt x="3231" y="766"/>
                    <a:pt x="4149" y="386"/>
                    <a:pt x="5099" y="386"/>
                  </a:cubicBezTo>
                  <a:close/>
                  <a:moveTo>
                    <a:pt x="4744" y="1207"/>
                  </a:moveTo>
                  <a:cubicBezTo>
                    <a:pt x="4778" y="1207"/>
                    <a:pt x="4812" y="1208"/>
                    <a:pt x="4846" y="1209"/>
                  </a:cubicBezTo>
                  <a:cubicBezTo>
                    <a:pt x="5036" y="1209"/>
                    <a:pt x="5036" y="1526"/>
                    <a:pt x="4846" y="1526"/>
                  </a:cubicBezTo>
                  <a:cubicBezTo>
                    <a:pt x="4744" y="1515"/>
                    <a:pt x="4642" y="1509"/>
                    <a:pt x="4543" y="1509"/>
                  </a:cubicBezTo>
                  <a:cubicBezTo>
                    <a:pt x="3779" y="1509"/>
                    <a:pt x="3098" y="1832"/>
                    <a:pt x="2566" y="2476"/>
                  </a:cubicBezTo>
                  <a:cubicBezTo>
                    <a:pt x="2551" y="2490"/>
                    <a:pt x="2532" y="2496"/>
                    <a:pt x="2512" y="2496"/>
                  </a:cubicBezTo>
                  <a:cubicBezTo>
                    <a:pt x="2442" y="2496"/>
                    <a:pt x="2358" y="2423"/>
                    <a:pt x="2407" y="2349"/>
                  </a:cubicBezTo>
                  <a:cubicBezTo>
                    <a:pt x="2957" y="1616"/>
                    <a:pt x="3830" y="1207"/>
                    <a:pt x="4744" y="1207"/>
                  </a:cubicBezTo>
                  <a:close/>
                  <a:moveTo>
                    <a:pt x="5448" y="0"/>
                  </a:moveTo>
                  <a:cubicBezTo>
                    <a:pt x="3332" y="0"/>
                    <a:pt x="1251" y="889"/>
                    <a:pt x="824" y="2919"/>
                  </a:cubicBezTo>
                  <a:lnTo>
                    <a:pt x="824" y="2951"/>
                  </a:lnTo>
                  <a:lnTo>
                    <a:pt x="824" y="2983"/>
                  </a:lnTo>
                  <a:cubicBezTo>
                    <a:pt x="792" y="3046"/>
                    <a:pt x="792" y="3078"/>
                    <a:pt x="792" y="3109"/>
                  </a:cubicBezTo>
                  <a:cubicBezTo>
                    <a:pt x="792" y="3141"/>
                    <a:pt x="792" y="3204"/>
                    <a:pt x="761" y="3236"/>
                  </a:cubicBezTo>
                  <a:cubicBezTo>
                    <a:pt x="0" y="5738"/>
                    <a:pt x="792" y="8651"/>
                    <a:pt x="3104" y="10076"/>
                  </a:cubicBezTo>
                  <a:cubicBezTo>
                    <a:pt x="3888" y="10572"/>
                    <a:pt x="4793" y="10799"/>
                    <a:pt x="5708" y="10799"/>
                  </a:cubicBezTo>
                  <a:cubicBezTo>
                    <a:pt x="7309" y="10799"/>
                    <a:pt x="8940" y="10105"/>
                    <a:pt x="10008" y="8936"/>
                  </a:cubicBezTo>
                  <a:cubicBezTo>
                    <a:pt x="11971" y="6878"/>
                    <a:pt x="11591" y="3458"/>
                    <a:pt x="9691" y="1494"/>
                  </a:cubicBezTo>
                  <a:cubicBezTo>
                    <a:pt x="8763" y="538"/>
                    <a:pt x="7095" y="0"/>
                    <a:pt x="5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 rot="-996451">
              <a:off x="-210030" y="1729756"/>
              <a:ext cx="538462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 rot="-998165">
              <a:off x="-149353" y="1637235"/>
              <a:ext cx="417057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" name="Google Shape;529;p31"/>
          <p:cNvSpPr txBox="1">
            <a:spLocks noGrp="1"/>
          </p:cNvSpPr>
          <p:nvPr>
            <p:ph type="title"/>
          </p:nvPr>
        </p:nvSpPr>
        <p:spPr>
          <a:xfrm>
            <a:off x="720000" y="637050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s-BO" dirty="0"/>
              <a:t>Defina los siguientes:</a:t>
            </a:r>
            <a:endParaRPr dirty="0"/>
          </a:p>
        </p:txBody>
      </p:sp>
      <p:sp>
        <p:nvSpPr>
          <p:cNvPr id="530" name="Google Shape;530;p31"/>
          <p:cNvSpPr txBox="1">
            <a:spLocks noGrp="1"/>
          </p:cNvSpPr>
          <p:nvPr>
            <p:ph type="subTitle" idx="1"/>
          </p:nvPr>
        </p:nvSpPr>
        <p:spPr>
          <a:xfrm>
            <a:off x="963800" y="2283575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s-BO" dirty="0"/>
              <a:t>Estas nos permiten agrupar un conjunto de variables y funciones que veremos a continuación.</a:t>
            </a:r>
            <a:endParaRPr dirty="0"/>
          </a:p>
        </p:txBody>
      </p:sp>
      <p:sp>
        <p:nvSpPr>
          <p:cNvPr id="531" name="Google Shape;531;p31"/>
          <p:cNvSpPr txBox="1">
            <a:spLocks noGrp="1"/>
          </p:cNvSpPr>
          <p:nvPr>
            <p:ph type="subTitle" idx="2"/>
          </p:nvPr>
        </p:nvSpPr>
        <p:spPr>
          <a:xfrm>
            <a:off x="963800" y="1842525"/>
            <a:ext cx="3362400" cy="35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s-BO" dirty="0"/>
              <a:t>Que es una Clase </a:t>
            </a:r>
            <a:endParaRPr dirty="0"/>
          </a:p>
        </p:txBody>
      </p:sp>
      <p:sp>
        <p:nvSpPr>
          <p:cNvPr id="532" name="Google Shape;532;p31"/>
          <p:cNvSpPr txBox="1">
            <a:spLocks noGrp="1"/>
          </p:cNvSpPr>
          <p:nvPr>
            <p:ph type="title" idx="3"/>
          </p:nvPr>
        </p:nvSpPr>
        <p:spPr>
          <a:xfrm>
            <a:off x="1950950" y="1241200"/>
            <a:ext cx="1388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33" name="Google Shape;533;p31"/>
          <p:cNvSpPr txBox="1">
            <a:spLocks noGrp="1"/>
          </p:cNvSpPr>
          <p:nvPr>
            <p:ph type="subTitle" idx="4"/>
          </p:nvPr>
        </p:nvSpPr>
        <p:spPr>
          <a:xfrm>
            <a:off x="4817800" y="2283575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  <a:buSzPts val="1100"/>
            </a:pPr>
            <a:r>
              <a:rPr lang="es-BO" dirty="0"/>
              <a:t>Los objetos son aquellos que tienen </a:t>
            </a:r>
            <a:r>
              <a:rPr lang="es-BO" dirty="0" smtClean="0"/>
              <a:t>propiedades (atributos</a:t>
            </a:r>
            <a:r>
              <a:rPr lang="es-BO" dirty="0"/>
              <a:t>) </a:t>
            </a:r>
            <a:r>
              <a:rPr lang="es-BO" dirty="0" smtClean="0"/>
              <a:t>y comportamientos</a:t>
            </a:r>
            <a:r>
              <a:rPr lang="es-BO" dirty="0"/>
              <a:t>.</a:t>
            </a:r>
            <a:endParaRPr dirty="0"/>
          </a:p>
        </p:txBody>
      </p:sp>
      <p:sp>
        <p:nvSpPr>
          <p:cNvPr id="534" name="Google Shape;534;p31"/>
          <p:cNvSpPr txBox="1">
            <a:spLocks noGrp="1"/>
          </p:cNvSpPr>
          <p:nvPr>
            <p:ph type="subTitle" idx="5"/>
          </p:nvPr>
        </p:nvSpPr>
        <p:spPr>
          <a:xfrm>
            <a:off x="4817800" y="1842525"/>
            <a:ext cx="3362400" cy="35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s-BO" dirty="0"/>
              <a:t>Que es un Objeto</a:t>
            </a:r>
            <a:endParaRPr dirty="0"/>
          </a:p>
        </p:txBody>
      </p:sp>
      <p:sp>
        <p:nvSpPr>
          <p:cNvPr id="535" name="Google Shape;535;p31"/>
          <p:cNvSpPr txBox="1">
            <a:spLocks noGrp="1"/>
          </p:cNvSpPr>
          <p:nvPr>
            <p:ph type="title" idx="6"/>
          </p:nvPr>
        </p:nvSpPr>
        <p:spPr>
          <a:xfrm>
            <a:off x="5804950" y="1241200"/>
            <a:ext cx="1388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36" name="Google Shape;536;p31"/>
          <p:cNvSpPr txBox="1">
            <a:spLocks noGrp="1"/>
          </p:cNvSpPr>
          <p:nvPr>
            <p:ph type="subTitle" idx="7"/>
          </p:nvPr>
        </p:nvSpPr>
        <p:spPr>
          <a:xfrm>
            <a:off x="2768104" y="4224513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  <a:buSzPts val="1100"/>
            </a:pPr>
            <a:r>
              <a:rPr lang="es-BO" dirty="0"/>
              <a:t>a todo objeto que derive de algún </a:t>
            </a:r>
            <a:r>
              <a:rPr lang="es-BO" dirty="0" smtClean="0"/>
              <a:t>otro.</a:t>
            </a:r>
            <a:endParaRPr dirty="0"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8"/>
          </p:nvPr>
        </p:nvSpPr>
        <p:spPr>
          <a:xfrm>
            <a:off x="2925766" y="3726892"/>
            <a:ext cx="3362400" cy="35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s-BO" dirty="0"/>
              <a:t>Que es una instancia.</a:t>
            </a:r>
            <a:endParaRPr dirty="0"/>
          </a:p>
        </p:txBody>
      </p:sp>
      <p:sp>
        <p:nvSpPr>
          <p:cNvPr id="538" name="Google Shape;538;p31"/>
          <p:cNvSpPr txBox="1">
            <a:spLocks noGrp="1"/>
          </p:cNvSpPr>
          <p:nvPr>
            <p:ph type="title" idx="9"/>
          </p:nvPr>
        </p:nvSpPr>
        <p:spPr>
          <a:xfrm>
            <a:off x="3876672" y="3205379"/>
            <a:ext cx="1388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39" name="Google Shape;539;p31"/>
          <p:cNvSpPr txBox="1">
            <a:spLocks noGrp="1"/>
          </p:cNvSpPr>
          <p:nvPr>
            <p:ph type="subTitle" idx="13"/>
          </p:nvPr>
        </p:nvSpPr>
        <p:spPr>
          <a:xfrm flipH="1">
            <a:off x="8901558" y="3968178"/>
            <a:ext cx="174801" cy="42009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BO" dirty="0" smtClean="0"/>
              <a:t>.</a:t>
            </a:r>
            <a:endParaRPr dirty="0"/>
          </a:p>
        </p:txBody>
      </p:sp>
      <p:sp>
        <p:nvSpPr>
          <p:cNvPr id="540" name="Google Shape;540;p31"/>
          <p:cNvSpPr txBox="1">
            <a:spLocks noGrp="1"/>
          </p:cNvSpPr>
          <p:nvPr>
            <p:ph type="subTitle" idx="14"/>
          </p:nvPr>
        </p:nvSpPr>
        <p:spPr>
          <a:xfrm>
            <a:off x="8884215" y="3686560"/>
            <a:ext cx="209486" cy="35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s-BO" dirty="0" smtClean="0"/>
              <a:t>.</a:t>
            </a:r>
            <a:endParaRPr dirty="0"/>
          </a:p>
        </p:txBody>
      </p:sp>
      <p:sp>
        <p:nvSpPr>
          <p:cNvPr id="541" name="Google Shape;541;p31"/>
          <p:cNvSpPr txBox="1">
            <a:spLocks noGrp="1"/>
          </p:cNvSpPr>
          <p:nvPr>
            <p:ph type="title" idx="15"/>
          </p:nvPr>
        </p:nvSpPr>
        <p:spPr>
          <a:xfrm>
            <a:off x="7620991" y="1290527"/>
            <a:ext cx="1466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dirty="0" smtClean="0"/>
              <a:t>.</a:t>
            </a:r>
            <a:endParaRPr dirty="0"/>
          </a:p>
        </p:txBody>
      </p:sp>
      <p:grpSp>
        <p:nvGrpSpPr>
          <p:cNvPr id="542" name="Google Shape;542;p31"/>
          <p:cNvGrpSpPr/>
          <p:nvPr/>
        </p:nvGrpSpPr>
        <p:grpSpPr>
          <a:xfrm>
            <a:off x="719989" y="506302"/>
            <a:ext cx="1196112" cy="450123"/>
            <a:chOff x="719989" y="506302"/>
            <a:chExt cx="1196112" cy="450123"/>
          </a:xfrm>
        </p:grpSpPr>
        <p:grpSp>
          <p:nvGrpSpPr>
            <p:cNvPr id="543" name="Google Shape;543;p31"/>
            <p:cNvGrpSpPr/>
            <p:nvPr/>
          </p:nvGrpSpPr>
          <p:grpSpPr>
            <a:xfrm flipH="1">
              <a:off x="719989" y="506302"/>
              <a:ext cx="1196112" cy="450122"/>
              <a:chOff x="9018818" y="506302"/>
              <a:chExt cx="1196112" cy="450122"/>
            </a:xfrm>
          </p:grpSpPr>
          <p:sp>
            <p:nvSpPr>
              <p:cNvPr id="544" name="Google Shape;544;p31"/>
              <p:cNvSpPr/>
              <p:nvPr/>
            </p:nvSpPr>
            <p:spPr>
              <a:xfrm rot="-5400000">
                <a:off x="9433700" y="205961"/>
                <a:ext cx="371850" cy="107323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4113" extrusionOk="0">
                    <a:moveTo>
                      <a:pt x="996" y="0"/>
                    </a:moveTo>
                    <a:lnTo>
                      <a:pt x="1" y="2025"/>
                    </a:lnTo>
                    <a:lnTo>
                      <a:pt x="1318" y="4113"/>
                    </a:lnTo>
                    <a:lnTo>
                      <a:pt x="1425" y="4048"/>
                    </a:lnTo>
                    <a:lnTo>
                      <a:pt x="139" y="2025"/>
                    </a:lnTo>
                    <a:lnTo>
                      <a:pt x="1103" y="54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 rot="-5400000">
                <a:off x="10094505" y="506174"/>
                <a:ext cx="120297" cy="120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25" y="1"/>
                    </a:moveTo>
                    <a:cubicBezTo>
                      <a:pt x="107" y="1"/>
                      <a:pt x="0" y="108"/>
                      <a:pt x="0" y="226"/>
                    </a:cubicBezTo>
                    <a:cubicBezTo>
                      <a:pt x="0" y="355"/>
                      <a:pt x="107" y="462"/>
                      <a:pt x="225" y="462"/>
                    </a:cubicBezTo>
                    <a:cubicBezTo>
                      <a:pt x="353" y="462"/>
                      <a:pt x="460" y="355"/>
                      <a:pt x="460" y="226"/>
                    </a:cubicBezTo>
                    <a:cubicBezTo>
                      <a:pt x="460" y="108"/>
                      <a:pt x="353" y="1"/>
                      <a:pt x="225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 rot="-5400000">
                <a:off x="9551116" y="837435"/>
                <a:ext cx="117687" cy="120292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1" extrusionOk="0">
                    <a:moveTo>
                      <a:pt x="225" y="0"/>
                    </a:moveTo>
                    <a:cubicBezTo>
                      <a:pt x="97" y="0"/>
                      <a:pt x="1" y="107"/>
                      <a:pt x="1" y="224"/>
                    </a:cubicBezTo>
                    <a:cubicBezTo>
                      <a:pt x="1" y="353"/>
                      <a:pt x="97" y="460"/>
                      <a:pt x="225" y="460"/>
                    </a:cubicBezTo>
                    <a:cubicBezTo>
                      <a:pt x="354" y="460"/>
                      <a:pt x="450" y="353"/>
                      <a:pt x="450" y="224"/>
                    </a:cubicBezTo>
                    <a:cubicBezTo>
                      <a:pt x="450" y="107"/>
                      <a:pt x="354" y="0"/>
                      <a:pt x="225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 rot="-5400000">
                <a:off x="9017381" y="597241"/>
                <a:ext cx="120297" cy="11742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50" extrusionOk="0">
                    <a:moveTo>
                      <a:pt x="236" y="0"/>
                    </a:moveTo>
                    <a:cubicBezTo>
                      <a:pt x="108" y="0"/>
                      <a:pt x="1" y="96"/>
                      <a:pt x="1" y="225"/>
                    </a:cubicBezTo>
                    <a:cubicBezTo>
                      <a:pt x="1" y="353"/>
                      <a:pt x="108" y="450"/>
                      <a:pt x="236" y="450"/>
                    </a:cubicBezTo>
                    <a:cubicBezTo>
                      <a:pt x="354" y="450"/>
                      <a:pt x="461" y="353"/>
                      <a:pt x="461" y="225"/>
                    </a:cubicBezTo>
                    <a:cubicBezTo>
                      <a:pt x="461" y="96"/>
                      <a:pt x="354" y="0"/>
                      <a:pt x="236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8" name="Google Shape;548;p31"/>
            <p:cNvSpPr/>
            <p:nvPr/>
          </p:nvSpPr>
          <p:spPr>
            <a:xfrm flipH="1">
              <a:off x="798647" y="885824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31"/>
          <p:cNvGrpSpPr/>
          <p:nvPr/>
        </p:nvGrpSpPr>
        <p:grpSpPr>
          <a:xfrm>
            <a:off x="7168798" y="445019"/>
            <a:ext cx="1255207" cy="572746"/>
            <a:chOff x="7168798" y="445019"/>
            <a:chExt cx="1255207" cy="572746"/>
          </a:xfrm>
        </p:grpSpPr>
        <p:grpSp>
          <p:nvGrpSpPr>
            <p:cNvPr id="550" name="Google Shape;550;p31"/>
            <p:cNvGrpSpPr/>
            <p:nvPr/>
          </p:nvGrpSpPr>
          <p:grpSpPr>
            <a:xfrm flipH="1">
              <a:off x="7168798" y="445019"/>
              <a:ext cx="1255207" cy="572746"/>
              <a:chOff x="1045050" y="540001"/>
              <a:chExt cx="838874" cy="382775"/>
            </a:xfrm>
          </p:grpSpPr>
          <p:sp>
            <p:nvSpPr>
              <p:cNvPr id="551" name="Google Shape;551;p31"/>
              <p:cNvSpPr/>
              <p:nvPr/>
            </p:nvSpPr>
            <p:spPr>
              <a:xfrm rot="-5400000">
                <a:off x="1290896" y="346644"/>
                <a:ext cx="335021" cy="76230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5634" extrusionOk="0">
                    <a:moveTo>
                      <a:pt x="1126" y="1"/>
                    </a:moveTo>
                    <a:lnTo>
                      <a:pt x="997" y="75"/>
                    </a:lnTo>
                    <a:lnTo>
                      <a:pt x="2261" y="2271"/>
                    </a:lnTo>
                    <a:lnTo>
                      <a:pt x="1" y="3631"/>
                    </a:lnTo>
                    <a:lnTo>
                      <a:pt x="98" y="5634"/>
                    </a:lnTo>
                    <a:lnTo>
                      <a:pt x="247" y="5634"/>
                    </a:lnTo>
                    <a:lnTo>
                      <a:pt x="162" y="3716"/>
                    </a:lnTo>
                    <a:lnTo>
                      <a:pt x="2475" y="2324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1"/>
              <p:cNvSpPr/>
              <p:nvPr/>
            </p:nvSpPr>
            <p:spPr>
              <a:xfrm rot="-5400000">
                <a:off x="1532272" y="843486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03" y="0"/>
                    </a:moveTo>
                    <a:cubicBezTo>
                      <a:pt x="192" y="0"/>
                      <a:pt x="85" y="70"/>
                      <a:pt x="44" y="179"/>
                    </a:cubicBezTo>
                    <a:cubicBezTo>
                      <a:pt x="1" y="329"/>
                      <a:pt x="75" y="478"/>
                      <a:pt x="215" y="532"/>
                    </a:cubicBezTo>
                    <a:cubicBezTo>
                      <a:pt x="246" y="544"/>
                      <a:pt x="277" y="549"/>
                      <a:pt x="309" y="549"/>
                    </a:cubicBezTo>
                    <a:cubicBezTo>
                      <a:pt x="420" y="549"/>
                      <a:pt x="526" y="479"/>
                      <a:pt x="568" y="371"/>
                    </a:cubicBezTo>
                    <a:cubicBezTo>
                      <a:pt x="622" y="232"/>
                      <a:pt x="546" y="71"/>
                      <a:pt x="397" y="18"/>
                    </a:cubicBezTo>
                    <a:cubicBezTo>
                      <a:pt x="366" y="6"/>
                      <a:pt x="334" y="0"/>
                      <a:pt x="303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1"/>
              <p:cNvSpPr/>
              <p:nvPr/>
            </p:nvSpPr>
            <p:spPr>
              <a:xfrm rot="-5400000">
                <a:off x="1343390" y="544602"/>
                <a:ext cx="84297" cy="7509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55" extrusionOk="0">
                    <a:moveTo>
                      <a:pt x="327" y="1"/>
                    </a:moveTo>
                    <a:cubicBezTo>
                      <a:pt x="211" y="1"/>
                      <a:pt x="98" y="71"/>
                      <a:pt x="54" y="184"/>
                    </a:cubicBezTo>
                    <a:cubicBezTo>
                      <a:pt x="1" y="323"/>
                      <a:pt x="75" y="484"/>
                      <a:pt x="225" y="537"/>
                    </a:cubicBezTo>
                    <a:cubicBezTo>
                      <a:pt x="256" y="549"/>
                      <a:pt x="287" y="555"/>
                      <a:pt x="319" y="555"/>
                    </a:cubicBezTo>
                    <a:cubicBezTo>
                      <a:pt x="430" y="555"/>
                      <a:pt x="537" y="483"/>
                      <a:pt x="579" y="366"/>
                    </a:cubicBezTo>
                    <a:cubicBezTo>
                      <a:pt x="622" y="227"/>
                      <a:pt x="547" y="66"/>
                      <a:pt x="408" y="13"/>
                    </a:cubicBezTo>
                    <a:cubicBezTo>
                      <a:pt x="381" y="5"/>
                      <a:pt x="354" y="1"/>
                      <a:pt x="327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1"/>
              <p:cNvSpPr/>
              <p:nvPr/>
            </p:nvSpPr>
            <p:spPr>
              <a:xfrm rot="-5400000">
                <a:off x="1804635" y="837668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14" y="1"/>
                    </a:moveTo>
                    <a:cubicBezTo>
                      <a:pt x="203" y="1"/>
                      <a:pt x="96" y="70"/>
                      <a:pt x="54" y="179"/>
                    </a:cubicBezTo>
                    <a:cubicBezTo>
                      <a:pt x="1" y="329"/>
                      <a:pt x="75" y="479"/>
                      <a:pt x="225" y="532"/>
                    </a:cubicBezTo>
                    <a:cubicBezTo>
                      <a:pt x="256" y="544"/>
                      <a:pt x="288" y="550"/>
                      <a:pt x="319" y="550"/>
                    </a:cubicBezTo>
                    <a:cubicBezTo>
                      <a:pt x="430" y="550"/>
                      <a:pt x="534" y="480"/>
                      <a:pt x="568" y="372"/>
                    </a:cubicBezTo>
                    <a:cubicBezTo>
                      <a:pt x="622" y="222"/>
                      <a:pt x="546" y="72"/>
                      <a:pt x="407" y="18"/>
                    </a:cubicBezTo>
                    <a:cubicBezTo>
                      <a:pt x="377" y="6"/>
                      <a:pt x="345" y="1"/>
                      <a:pt x="314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1"/>
              <p:cNvSpPr/>
              <p:nvPr/>
            </p:nvSpPr>
            <p:spPr>
              <a:xfrm rot="-5400000">
                <a:off x="1040314" y="714407"/>
                <a:ext cx="84161" cy="746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2" extrusionOk="0">
                    <a:moveTo>
                      <a:pt x="310" y="0"/>
                    </a:moveTo>
                    <a:cubicBezTo>
                      <a:pt x="197" y="0"/>
                      <a:pt x="88" y="65"/>
                      <a:pt x="54" y="185"/>
                    </a:cubicBezTo>
                    <a:cubicBezTo>
                      <a:pt x="0" y="324"/>
                      <a:pt x="76" y="484"/>
                      <a:pt x="215" y="538"/>
                    </a:cubicBezTo>
                    <a:cubicBezTo>
                      <a:pt x="243" y="547"/>
                      <a:pt x="272" y="551"/>
                      <a:pt x="302" y="551"/>
                    </a:cubicBezTo>
                    <a:cubicBezTo>
                      <a:pt x="415" y="551"/>
                      <a:pt x="525" y="486"/>
                      <a:pt x="568" y="367"/>
                    </a:cubicBezTo>
                    <a:cubicBezTo>
                      <a:pt x="622" y="227"/>
                      <a:pt x="547" y="67"/>
                      <a:pt x="397" y="13"/>
                    </a:cubicBezTo>
                    <a:cubicBezTo>
                      <a:pt x="369" y="4"/>
                      <a:pt x="339" y="0"/>
                      <a:pt x="310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6" name="Google Shape;556;p31"/>
            <p:cNvSpPr/>
            <p:nvPr/>
          </p:nvSpPr>
          <p:spPr>
            <a:xfrm flipH="1">
              <a:off x="7357876" y="600342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0"/>
                  </a:moveTo>
                  <a:lnTo>
                    <a:pt x="1" y="97"/>
                  </a:lnTo>
                  <a:lnTo>
                    <a:pt x="183" y="279"/>
                  </a:lnTo>
                  <a:lnTo>
                    <a:pt x="1" y="450"/>
                  </a:lnTo>
                  <a:lnTo>
                    <a:pt x="108" y="557"/>
                  </a:lnTo>
                  <a:lnTo>
                    <a:pt x="279" y="376"/>
                  </a:lnTo>
                  <a:lnTo>
                    <a:pt x="462" y="557"/>
                  </a:lnTo>
                  <a:lnTo>
                    <a:pt x="558" y="450"/>
                  </a:lnTo>
                  <a:lnTo>
                    <a:pt x="386" y="279"/>
                  </a:lnTo>
                  <a:lnTo>
                    <a:pt x="558" y="97"/>
                  </a:lnTo>
                  <a:lnTo>
                    <a:pt x="462" y="0"/>
                  </a:lnTo>
                  <a:lnTo>
                    <a:pt x="279" y="1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31"/>
          <p:cNvSpPr/>
          <p:nvPr/>
        </p:nvSpPr>
        <p:spPr>
          <a:xfrm flipH="1">
            <a:off x="4382927" y="1017727"/>
            <a:ext cx="378134" cy="70700"/>
          </a:xfrm>
          <a:custGeom>
            <a:avLst/>
            <a:gdLst/>
            <a:ahLst/>
            <a:cxnLst/>
            <a:rect l="l" t="t" r="r" b="b"/>
            <a:pathLst>
              <a:path w="3900" h="729" extrusionOk="0">
                <a:moveTo>
                  <a:pt x="1007" y="0"/>
                </a:moveTo>
                <a:lnTo>
                  <a:pt x="536" y="472"/>
                </a:lnTo>
                <a:lnTo>
                  <a:pt x="129" y="65"/>
                </a:lnTo>
                <a:lnTo>
                  <a:pt x="1" y="193"/>
                </a:lnTo>
                <a:lnTo>
                  <a:pt x="536" y="729"/>
                </a:lnTo>
                <a:lnTo>
                  <a:pt x="1007" y="257"/>
                </a:lnTo>
                <a:lnTo>
                  <a:pt x="1479" y="729"/>
                </a:lnTo>
                <a:lnTo>
                  <a:pt x="1950" y="257"/>
                </a:lnTo>
                <a:lnTo>
                  <a:pt x="2421" y="729"/>
                </a:lnTo>
                <a:lnTo>
                  <a:pt x="2892" y="257"/>
                </a:lnTo>
                <a:lnTo>
                  <a:pt x="3364" y="729"/>
                </a:lnTo>
                <a:lnTo>
                  <a:pt x="3899" y="193"/>
                </a:lnTo>
                <a:lnTo>
                  <a:pt x="3771" y="65"/>
                </a:lnTo>
                <a:lnTo>
                  <a:pt x="3364" y="472"/>
                </a:lnTo>
                <a:lnTo>
                  <a:pt x="2892" y="0"/>
                </a:lnTo>
                <a:lnTo>
                  <a:pt x="2421" y="472"/>
                </a:lnTo>
                <a:lnTo>
                  <a:pt x="1950" y="0"/>
                </a:lnTo>
                <a:lnTo>
                  <a:pt x="1479" y="472"/>
                </a:lnTo>
                <a:lnTo>
                  <a:pt x="10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4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title"/>
          </p:nvPr>
        </p:nvSpPr>
        <p:spPr>
          <a:xfrm>
            <a:off x="859170" y="637889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s-BO" dirty="0"/>
              <a:t>¿Qué es un sistema embebido? 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25" name="Google Shape;425;p30"/>
          <p:cNvSpPr txBox="1">
            <a:spLocks noGrp="1"/>
          </p:cNvSpPr>
          <p:nvPr>
            <p:ph type="body" idx="1"/>
          </p:nvPr>
        </p:nvSpPr>
        <p:spPr>
          <a:xfrm>
            <a:off x="927164" y="1508452"/>
            <a:ext cx="7494000" cy="2896997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fontAlgn="base"/>
            <a:r>
              <a:rPr lang="es-BO" sz="1600" b="1" dirty="0">
                <a:latin typeface="Comic Sans MS" panose="030F0702030302020204" pitchFamily="66" charset="0"/>
                <a:hlinkClick r:id="rId3"/>
              </a:rPr>
              <a:t>Un sistema embebido</a:t>
            </a:r>
            <a:r>
              <a:rPr lang="es-BO" sz="1600" dirty="0">
                <a:latin typeface="Comic Sans MS" panose="030F0702030302020204" pitchFamily="66" charset="0"/>
              </a:rPr>
              <a:t> (también conocido como “</a:t>
            </a:r>
            <a:r>
              <a:rPr lang="es-BO" sz="1600" b="1" dirty="0">
                <a:latin typeface="Comic Sans MS" panose="030F0702030302020204" pitchFamily="66" charset="0"/>
              </a:rPr>
              <a:t>empotrado</a:t>
            </a:r>
            <a:r>
              <a:rPr lang="es-BO" sz="1600" dirty="0">
                <a:latin typeface="Comic Sans MS" panose="030F0702030302020204" pitchFamily="66" charset="0"/>
              </a:rPr>
              <a:t>”, “</a:t>
            </a:r>
            <a:r>
              <a:rPr lang="es-BO" sz="1600" b="1" dirty="0">
                <a:latin typeface="Comic Sans MS" panose="030F0702030302020204" pitchFamily="66" charset="0"/>
              </a:rPr>
              <a:t>incrustado</a:t>
            </a:r>
            <a:r>
              <a:rPr lang="es-BO" sz="1600" dirty="0">
                <a:latin typeface="Comic Sans MS" panose="030F0702030302020204" pitchFamily="66" charset="0"/>
              </a:rPr>
              <a:t>” o “</a:t>
            </a:r>
            <a:r>
              <a:rPr lang="es-BO" sz="1600" b="1" dirty="0">
                <a:latin typeface="Comic Sans MS" panose="030F0702030302020204" pitchFamily="66" charset="0"/>
              </a:rPr>
              <a:t>integrado</a:t>
            </a:r>
            <a:r>
              <a:rPr lang="es-BO" sz="1600" dirty="0">
                <a:latin typeface="Comic Sans MS" panose="030F0702030302020204" pitchFamily="66" charset="0"/>
              </a:rPr>
              <a:t>”) es un sistema de computación diseñado para realizar funciones específicas, y cuyos componentes se encuentran integrados en una placa base (en inglés. “</a:t>
            </a:r>
            <a:r>
              <a:rPr lang="es-BO" sz="1600" i="1" dirty="0" err="1">
                <a:latin typeface="Comic Sans MS" panose="030F0702030302020204" pitchFamily="66" charset="0"/>
              </a:rPr>
              <a:t>motherboard</a:t>
            </a:r>
            <a:r>
              <a:rPr lang="es-BO" sz="1600" dirty="0">
                <a:latin typeface="Comic Sans MS" panose="030F0702030302020204" pitchFamily="66" charset="0"/>
              </a:rPr>
              <a:t>”). El procesamiento central del sistema </a:t>
            </a:r>
            <a:r>
              <a:rPr lang="es-BO" sz="1600" b="1" dirty="0">
                <a:latin typeface="Comic Sans MS" panose="030F0702030302020204" pitchFamily="66" charset="0"/>
              </a:rPr>
              <a:t>se lleva a cabo gracias a un microcontrolador</a:t>
            </a:r>
            <a:r>
              <a:rPr lang="es-BO" sz="1600" dirty="0">
                <a:latin typeface="Comic Sans MS" panose="030F0702030302020204" pitchFamily="66" charset="0"/>
              </a:rPr>
              <a:t>, es decir, un microprocesador que incluye además interfaces de entrada/salida, así como una memoria de tamaño reducido en el mismo chip.</a:t>
            </a:r>
          </a:p>
          <a:p>
            <a:pPr fontAlgn="base"/>
            <a:r>
              <a:rPr lang="es-BO" sz="1600" dirty="0">
                <a:latin typeface="Comic Sans MS" panose="030F0702030302020204" pitchFamily="66" charset="0"/>
              </a:rPr>
              <a:t>Estos sistemas pueden ser programados directamente en el lenguaje ensamblador del </a:t>
            </a:r>
            <a:r>
              <a:rPr lang="es-BO" sz="1600" b="1" dirty="0">
                <a:latin typeface="Comic Sans MS" panose="030F0702030302020204" pitchFamily="66" charset="0"/>
              </a:rPr>
              <a:t>microcontrolador</a:t>
            </a:r>
            <a:r>
              <a:rPr lang="es-BO" sz="1600" dirty="0">
                <a:latin typeface="Comic Sans MS" panose="030F0702030302020204" pitchFamily="66" charset="0"/>
              </a:rPr>
              <a:t> o </a:t>
            </a:r>
            <a:r>
              <a:rPr lang="es-BO" sz="1600" b="1" dirty="0">
                <a:latin typeface="Comic Sans MS" panose="030F0702030302020204" pitchFamily="66" charset="0"/>
              </a:rPr>
              <a:t>microprocesador</a:t>
            </a:r>
            <a:r>
              <a:rPr lang="es-BO" sz="1600" dirty="0">
                <a:latin typeface="Comic Sans MS" panose="030F0702030302020204" pitchFamily="66" charset="0"/>
              </a:rPr>
              <a:t> o utilizando otros </a:t>
            </a:r>
            <a:r>
              <a:rPr lang="es-BO" sz="1600" b="1" dirty="0">
                <a:latin typeface="Comic Sans MS" panose="030F0702030302020204" pitchFamily="66" charset="0"/>
                <a:hlinkClick r:id="rId4"/>
              </a:rPr>
              <a:t>lenguajes como C o C++</a:t>
            </a:r>
            <a:r>
              <a:rPr lang="es-BO" sz="1600" dirty="0">
                <a:latin typeface="Comic Sans MS" panose="030F0702030302020204" pitchFamily="66" charset="0"/>
              </a:rPr>
              <a:t> mediante compiladores específicos.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26" name="Google Shape;426;p30"/>
          <p:cNvSpPr/>
          <p:nvPr/>
        </p:nvSpPr>
        <p:spPr>
          <a:xfrm>
            <a:off x="4382933" y="1017727"/>
            <a:ext cx="378134" cy="70700"/>
          </a:xfrm>
          <a:custGeom>
            <a:avLst/>
            <a:gdLst/>
            <a:ahLst/>
            <a:cxnLst/>
            <a:rect l="l" t="t" r="r" b="b"/>
            <a:pathLst>
              <a:path w="3900" h="729" extrusionOk="0">
                <a:moveTo>
                  <a:pt x="1007" y="0"/>
                </a:moveTo>
                <a:lnTo>
                  <a:pt x="536" y="472"/>
                </a:lnTo>
                <a:lnTo>
                  <a:pt x="129" y="65"/>
                </a:lnTo>
                <a:lnTo>
                  <a:pt x="1" y="193"/>
                </a:lnTo>
                <a:lnTo>
                  <a:pt x="536" y="729"/>
                </a:lnTo>
                <a:lnTo>
                  <a:pt x="1007" y="257"/>
                </a:lnTo>
                <a:lnTo>
                  <a:pt x="1479" y="729"/>
                </a:lnTo>
                <a:lnTo>
                  <a:pt x="1950" y="257"/>
                </a:lnTo>
                <a:lnTo>
                  <a:pt x="2421" y="729"/>
                </a:lnTo>
                <a:lnTo>
                  <a:pt x="2892" y="257"/>
                </a:lnTo>
                <a:lnTo>
                  <a:pt x="3364" y="729"/>
                </a:lnTo>
                <a:lnTo>
                  <a:pt x="3899" y="193"/>
                </a:lnTo>
                <a:lnTo>
                  <a:pt x="3771" y="65"/>
                </a:lnTo>
                <a:lnTo>
                  <a:pt x="3364" y="472"/>
                </a:lnTo>
                <a:lnTo>
                  <a:pt x="2892" y="0"/>
                </a:lnTo>
                <a:lnTo>
                  <a:pt x="2421" y="472"/>
                </a:lnTo>
                <a:lnTo>
                  <a:pt x="1950" y="0"/>
                </a:lnTo>
                <a:lnTo>
                  <a:pt x="1479" y="472"/>
                </a:lnTo>
                <a:lnTo>
                  <a:pt x="10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0"/>
          <p:cNvGrpSpPr/>
          <p:nvPr/>
        </p:nvGrpSpPr>
        <p:grpSpPr>
          <a:xfrm rot="-1280012">
            <a:off x="7081692" y="3653809"/>
            <a:ext cx="2456724" cy="1618431"/>
            <a:chOff x="6695632" y="1043886"/>
            <a:chExt cx="701528" cy="462150"/>
          </a:xfrm>
        </p:grpSpPr>
        <p:sp>
          <p:nvSpPr>
            <p:cNvPr id="428" name="Google Shape;428;p30"/>
            <p:cNvSpPr/>
            <p:nvPr/>
          </p:nvSpPr>
          <p:spPr>
            <a:xfrm>
              <a:off x="7095217" y="1321473"/>
              <a:ext cx="55792" cy="13038"/>
            </a:xfrm>
            <a:custGeom>
              <a:avLst/>
              <a:gdLst/>
              <a:ahLst/>
              <a:cxnLst/>
              <a:rect l="l" t="t" r="r" b="b"/>
              <a:pathLst>
                <a:path w="1425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25" y="332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142590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6502" y="2903"/>
                  </a:lnTo>
                  <a:lnTo>
                    <a:pt x="6502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16439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19838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232327" y="1282086"/>
              <a:ext cx="6343" cy="92282"/>
            </a:xfrm>
            <a:custGeom>
              <a:avLst/>
              <a:gdLst/>
              <a:ahLst/>
              <a:cxnLst/>
              <a:rect l="l" t="t" r="r" b="b"/>
              <a:pathLst>
                <a:path w="162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29" y="2356"/>
                    <a:pt x="162" y="2313"/>
                    <a:pt x="162" y="2271"/>
                  </a:cubicBezTo>
                  <a:lnTo>
                    <a:pt x="162" y="75"/>
                  </a:lnTo>
                  <a:cubicBezTo>
                    <a:pt x="162" y="32"/>
                    <a:pt x="129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26670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300686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61" y="2313"/>
                    <a:pt x="161" y="2271"/>
                  </a:cubicBezTo>
                  <a:lnTo>
                    <a:pt x="161" y="75"/>
                  </a:lnTo>
                  <a:cubicBezTo>
                    <a:pt x="16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33506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7369006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6941310" y="1321473"/>
              <a:ext cx="56262" cy="13038"/>
            </a:xfrm>
            <a:custGeom>
              <a:avLst/>
              <a:gdLst/>
              <a:ahLst/>
              <a:cxnLst/>
              <a:rect l="l" t="t" r="r" b="b"/>
              <a:pathLst>
                <a:path w="143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36" y="332"/>
                  </a:lnTo>
                  <a:lnTo>
                    <a:pt x="1436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6695632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0" y="1"/>
                  </a:moveTo>
                  <a:lnTo>
                    <a:pt x="0" y="2903"/>
                  </a:lnTo>
                  <a:lnTo>
                    <a:pt x="6501" y="2903"/>
                  </a:lnTo>
                  <a:lnTo>
                    <a:pt x="6501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692247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6888103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18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8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6854119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820174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785799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7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7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751815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6717870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7002152" y="1456508"/>
              <a:ext cx="88485" cy="26036"/>
            </a:xfrm>
            <a:custGeom>
              <a:avLst/>
              <a:gdLst/>
              <a:ahLst/>
              <a:cxnLst/>
              <a:rect l="l" t="t" r="r" b="b"/>
              <a:pathLst>
                <a:path w="2260" h="665" extrusionOk="0">
                  <a:moveTo>
                    <a:pt x="0" y="0"/>
                  </a:moveTo>
                  <a:lnTo>
                    <a:pt x="0" y="664"/>
                  </a:lnTo>
                  <a:lnTo>
                    <a:pt x="2260" y="664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7013467" y="1229623"/>
              <a:ext cx="65855" cy="33593"/>
            </a:xfrm>
            <a:custGeom>
              <a:avLst/>
              <a:gdLst/>
              <a:ahLst/>
              <a:cxnLst/>
              <a:rect l="l" t="t" r="r" b="b"/>
              <a:pathLst>
                <a:path w="1682" h="858" extrusionOk="0">
                  <a:moveTo>
                    <a:pt x="0" y="1"/>
                  </a:moveTo>
                  <a:lnTo>
                    <a:pt x="0" y="858"/>
                  </a:lnTo>
                  <a:lnTo>
                    <a:pt x="1682" y="858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6982028" y="1480000"/>
              <a:ext cx="128733" cy="26036"/>
            </a:xfrm>
            <a:custGeom>
              <a:avLst/>
              <a:gdLst/>
              <a:ahLst/>
              <a:cxnLst/>
              <a:rect l="l" t="t" r="r" b="b"/>
              <a:pathLst>
                <a:path w="3288" h="665" extrusionOk="0">
                  <a:moveTo>
                    <a:pt x="514" y="0"/>
                  </a:moveTo>
                  <a:lnTo>
                    <a:pt x="0" y="664"/>
                  </a:lnTo>
                  <a:lnTo>
                    <a:pt x="3288" y="664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6992913" y="1256481"/>
              <a:ext cx="106534" cy="202575"/>
            </a:xfrm>
            <a:custGeom>
              <a:avLst/>
              <a:gdLst/>
              <a:ahLst/>
              <a:cxnLst/>
              <a:rect l="l" t="t" r="r" b="b"/>
              <a:pathLst>
                <a:path w="2721" h="5174" extrusionOk="0">
                  <a:moveTo>
                    <a:pt x="1" y="0"/>
                  </a:moveTo>
                  <a:lnTo>
                    <a:pt x="1" y="5174"/>
                  </a:lnTo>
                  <a:lnTo>
                    <a:pt x="2721" y="5174"/>
                  </a:lnTo>
                  <a:lnTo>
                    <a:pt x="2721" y="0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959790" y="1145759"/>
              <a:ext cx="176969" cy="96511"/>
            </a:xfrm>
            <a:custGeom>
              <a:avLst/>
              <a:gdLst/>
              <a:ahLst/>
              <a:cxnLst/>
              <a:rect l="l" t="t" r="r" b="b"/>
              <a:pathLst>
                <a:path w="4520" h="2465" extrusionOk="0">
                  <a:moveTo>
                    <a:pt x="0" y="1"/>
                  </a:moveTo>
                  <a:cubicBezTo>
                    <a:pt x="0" y="1362"/>
                    <a:pt x="1007" y="2464"/>
                    <a:pt x="2260" y="2464"/>
                  </a:cubicBezTo>
                  <a:cubicBezTo>
                    <a:pt x="3513" y="2464"/>
                    <a:pt x="4520" y="1362"/>
                    <a:pt x="4520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973180" y="1043886"/>
              <a:ext cx="150150" cy="148075"/>
            </a:xfrm>
            <a:custGeom>
              <a:avLst/>
              <a:gdLst/>
              <a:ahLst/>
              <a:cxnLst/>
              <a:rect l="l" t="t" r="r" b="b"/>
              <a:pathLst>
                <a:path w="3835" h="3782" extrusionOk="0">
                  <a:moveTo>
                    <a:pt x="1918" y="1"/>
                  </a:moveTo>
                  <a:lnTo>
                    <a:pt x="1" y="3621"/>
                  </a:lnTo>
                  <a:lnTo>
                    <a:pt x="269" y="3781"/>
                  </a:lnTo>
                  <a:lnTo>
                    <a:pt x="1918" y="665"/>
                  </a:lnTo>
                  <a:lnTo>
                    <a:pt x="3568" y="3781"/>
                  </a:lnTo>
                  <a:lnTo>
                    <a:pt x="3835" y="3621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7042401" y="1056884"/>
              <a:ext cx="11785" cy="122900"/>
            </a:xfrm>
            <a:custGeom>
              <a:avLst/>
              <a:gdLst/>
              <a:ahLst/>
              <a:cxnLst/>
              <a:rect l="l" t="t" r="r" b="b"/>
              <a:pathLst>
                <a:path w="301" h="3139" extrusionOk="0">
                  <a:moveTo>
                    <a:pt x="0" y="1"/>
                  </a:moveTo>
                  <a:lnTo>
                    <a:pt x="0" y="3139"/>
                  </a:lnTo>
                  <a:lnTo>
                    <a:pt x="300" y="3139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7001291" y="1387288"/>
              <a:ext cx="6343" cy="55401"/>
            </a:xfrm>
            <a:custGeom>
              <a:avLst/>
              <a:gdLst/>
              <a:ahLst/>
              <a:cxnLst/>
              <a:rect l="l" t="t" r="r" b="b"/>
              <a:pathLst>
                <a:path w="162" h="1415" extrusionOk="0">
                  <a:moveTo>
                    <a:pt x="97" y="1"/>
                  </a:moveTo>
                  <a:cubicBezTo>
                    <a:pt x="22" y="472"/>
                    <a:pt x="1" y="943"/>
                    <a:pt x="75" y="1414"/>
                  </a:cubicBezTo>
                  <a:cubicBezTo>
                    <a:pt x="108" y="1157"/>
                    <a:pt x="151" y="912"/>
                    <a:pt x="161" y="654"/>
                  </a:cubicBezTo>
                  <a:cubicBezTo>
                    <a:pt x="151" y="429"/>
                    <a:pt x="118" y="215"/>
                    <a:pt x="97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6995849" y="1344534"/>
              <a:ext cx="5051" cy="41971"/>
            </a:xfrm>
            <a:custGeom>
              <a:avLst/>
              <a:gdLst/>
              <a:ahLst/>
              <a:cxnLst/>
              <a:rect l="l" t="t" r="r" b="b"/>
              <a:pathLst>
                <a:path w="129" h="1072" extrusionOk="0">
                  <a:moveTo>
                    <a:pt x="86" y="0"/>
                  </a:moveTo>
                  <a:cubicBezTo>
                    <a:pt x="11" y="354"/>
                    <a:pt x="0" y="718"/>
                    <a:pt x="86" y="1071"/>
                  </a:cubicBezTo>
                  <a:cubicBezTo>
                    <a:pt x="118" y="718"/>
                    <a:pt x="129" y="354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7005911" y="1346217"/>
              <a:ext cx="3367" cy="25606"/>
            </a:xfrm>
            <a:custGeom>
              <a:avLst/>
              <a:gdLst/>
              <a:ahLst/>
              <a:cxnLst/>
              <a:rect l="l" t="t" r="r" b="b"/>
              <a:pathLst>
                <a:path w="86" h="654" extrusionOk="0">
                  <a:moveTo>
                    <a:pt x="54" y="0"/>
                  </a:moveTo>
                  <a:lnTo>
                    <a:pt x="54" y="0"/>
                  </a:lnTo>
                  <a:cubicBezTo>
                    <a:pt x="11" y="214"/>
                    <a:pt x="0" y="440"/>
                    <a:pt x="76" y="654"/>
                  </a:cubicBezTo>
                  <a:cubicBezTo>
                    <a:pt x="76" y="429"/>
                    <a:pt x="86" y="214"/>
                    <a:pt x="5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7002152" y="1295476"/>
              <a:ext cx="5051" cy="39466"/>
            </a:xfrm>
            <a:custGeom>
              <a:avLst/>
              <a:gdLst/>
              <a:ahLst/>
              <a:cxnLst/>
              <a:rect l="l" t="t" r="r" b="b"/>
              <a:pathLst>
                <a:path w="129" h="1008" extrusionOk="0">
                  <a:moveTo>
                    <a:pt x="96" y="1"/>
                  </a:moveTo>
                  <a:cubicBezTo>
                    <a:pt x="11" y="332"/>
                    <a:pt x="0" y="675"/>
                    <a:pt x="75" y="1007"/>
                  </a:cubicBezTo>
                  <a:cubicBezTo>
                    <a:pt x="118" y="675"/>
                    <a:pt x="129" y="343"/>
                    <a:pt x="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7077637" y="1334902"/>
              <a:ext cx="7556" cy="82259"/>
            </a:xfrm>
            <a:custGeom>
              <a:avLst/>
              <a:gdLst/>
              <a:ahLst/>
              <a:cxnLst/>
              <a:rect l="l" t="t" r="r" b="b"/>
              <a:pathLst>
                <a:path w="193" h="2101" extrusionOk="0">
                  <a:moveTo>
                    <a:pt x="96" y="0"/>
                  </a:moveTo>
                  <a:cubicBezTo>
                    <a:pt x="86" y="375"/>
                    <a:pt x="0" y="760"/>
                    <a:pt x="10" y="1146"/>
                  </a:cubicBezTo>
                  <a:cubicBezTo>
                    <a:pt x="21" y="1403"/>
                    <a:pt x="53" y="1660"/>
                    <a:pt x="64" y="1917"/>
                  </a:cubicBezTo>
                  <a:cubicBezTo>
                    <a:pt x="72" y="1951"/>
                    <a:pt x="74" y="2101"/>
                    <a:pt x="85" y="2101"/>
                  </a:cubicBezTo>
                  <a:cubicBezTo>
                    <a:pt x="88" y="2101"/>
                    <a:pt x="92" y="2091"/>
                    <a:pt x="96" y="2067"/>
                  </a:cubicBezTo>
                  <a:cubicBezTo>
                    <a:pt x="171" y="1757"/>
                    <a:pt x="182" y="1424"/>
                    <a:pt x="193" y="1103"/>
                  </a:cubicBezTo>
                  <a:cubicBezTo>
                    <a:pt x="193" y="729"/>
                    <a:pt x="193" y="353"/>
                    <a:pt x="9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7068398" y="1412071"/>
              <a:ext cx="3798" cy="24353"/>
            </a:xfrm>
            <a:custGeom>
              <a:avLst/>
              <a:gdLst/>
              <a:ahLst/>
              <a:cxnLst/>
              <a:rect l="l" t="t" r="r" b="b"/>
              <a:pathLst>
                <a:path w="97" h="622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203"/>
                    <a:pt x="22" y="417"/>
                    <a:pt x="65" y="621"/>
                  </a:cubicBezTo>
                  <a:cubicBezTo>
                    <a:pt x="96" y="407"/>
                    <a:pt x="75" y="203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7075523" y="1425461"/>
              <a:ext cx="2114" cy="15544"/>
            </a:xfrm>
            <a:custGeom>
              <a:avLst/>
              <a:gdLst/>
              <a:ahLst/>
              <a:cxnLst/>
              <a:rect l="l" t="t" r="r" b="b"/>
              <a:pathLst>
                <a:path w="54" h="397" extrusionOk="0">
                  <a:moveTo>
                    <a:pt x="21" y="1"/>
                  </a:moveTo>
                  <a:cubicBezTo>
                    <a:pt x="0" y="129"/>
                    <a:pt x="0" y="268"/>
                    <a:pt x="43" y="397"/>
                  </a:cubicBezTo>
                  <a:cubicBezTo>
                    <a:pt x="54" y="268"/>
                    <a:pt x="54" y="129"/>
                    <a:pt x="2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7083902" y="1428397"/>
              <a:ext cx="2153" cy="19772"/>
            </a:xfrm>
            <a:custGeom>
              <a:avLst/>
              <a:gdLst/>
              <a:ahLst/>
              <a:cxnLst/>
              <a:rect l="l" t="t" r="r" b="b"/>
              <a:pathLst>
                <a:path w="55" h="505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172"/>
                    <a:pt x="0" y="343"/>
                    <a:pt x="43" y="504"/>
                  </a:cubicBezTo>
                  <a:cubicBezTo>
                    <a:pt x="54" y="343"/>
                    <a:pt x="54" y="172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7090205" y="1397350"/>
              <a:ext cx="2114" cy="15974"/>
            </a:xfrm>
            <a:custGeom>
              <a:avLst/>
              <a:gdLst/>
              <a:ahLst/>
              <a:cxnLst/>
              <a:rect l="l" t="t" r="r" b="b"/>
              <a:pathLst>
                <a:path w="54" h="408" extrusionOk="0">
                  <a:moveTo>
                    <a:pt x="32" y="1"/>
                  </a:moveTo>
                  <a:lnTo>
                    <a:pt x="32" y="1"/>
                  </a:lnTo>
                  <a:cubicBezTo>
                    <a:pt x="11" y="140"/>
                    <a:pt x="0" y="269"/>
                    <a:pt x="22" y="408"/>
                  </a:cubicBezTo>
                  <a:cubicBezTo>
                    <a:pt x="53" y="279"/>
                    <a:pt x="53" y="140"/>
                    <a:pt x="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7083040" y="1268227"/>
              <a:ext cx="6343" cy="44086"/>
            </a:xfrm>
            <a:custGeom>
              <a:avLst/>
              <a:gdLst/>
              <a:ahLst/>
              <a:cxnLst/>
              <a:rect l="l" t="t" r="r" b="b"/>
              <a:pathLst>
                <a:path w="162" h="1126" extrusionOk="0">
                  <a:moveTo>
                    <a:pt x="86" y="0"/>
                  </a:moveTo>
                  <a:lnTo>
                    <a:pt x="86" y="0"/>
                  </a:lnTo>
                  <a:cubicBezTo>
                    <a:pt x="22" y="375"/>
                    <a:pt x="1" y="750"/>
                    <a:pt x="33" y="1125"/>
                  </a:cubicBezTo>
                  <a:cubicBezTo>
                    <a:pt x="129" y="761"/>
                    <a:pt x="162" y="375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7054538" y="1261492"/>
              <a:ext cx="13899" cy="23531"/>
            </a:xfrm>
            <a:custGeom>
              <a:avLst/>
              <a:gdLst/>
              <a:ahLst/>
              <a:cxnLst/>
              <a:rect l="l" t="t" r="r" b="b"/>
              <a:pathLst>
                <a:path w="355" h="601" extrusionOk="0">
                  <a:moveTo>
                    <a:pt x="354" y="1"/>
                  </a:moveTo>
                  <a:lnTo>
                    <a:pt x="354" y="1"/>
                  </a:lnTo>
                  <a:cubicBezTo>
                    <a:pt x="204" y="172"/>
                    <a:pt x="86" y="376"/>
                    <a:pt x="1" y="601"/>
                  </a:cubicBezTo>
                  <a:cubicBezTo>
                    <a:pt x="150" y="419"/>
                    <a:pt x="279" y="215"/>
                    <a:pt x="3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7058335" y="1277858"/>
              <a:ext cx="9240" cy="13860"/>
            </a:xfrm>
            <a:custGeom>
              <a:avLst/>
              <a:gdLst/>
              <a:ahLst/>
              <a:cxnLst/>
              <a:rect l="l" t="t" r="r" b="b"/>
              <a:pathLst>
                <a:path w="236" h="354" extrusionOk="0">
                  <a:moveTo>
                    <a:pt x="236" y="1"/>
                  </a:moveTo>
                  <a:cubicBezTo>
                    <a:pt x="139" y="108"/>
                    <a:pt x="65" y="225"/>
                    <a:pt x="0" y="354"/>
                  </a:cubicBezTo>
                  <a:cubicBezTo>
                    <a:pt x="107" y="247"/>
                    <a:pt x="182" y="129"/>
                    <a:pt x="23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7062094" y="1286276"/>
              <a:ext cx="8026" cy="11315"/>
            </a:xfrm>
            <a:custGeom>
              <a:avLst/>
              <a:gdLst/>
              <a:ahLst/>
              <a:cxnLst/>
              <a:rect l="l" t="t" r="r" b="b"/>
              <a:pathLst>
                <a:path w="205" h="289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19" y="86"/>
                    <a:pt x="54" y="182"/>
                    <a:pt x="0" y="289"/>
                  </a:cubicBezTo>
                  <a:cubicBezTo>
                    <a:pt x="86" y="203"/>
                    <a:pt x="150" y="107"/>
                    <a:pt x="20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7026466" y="1371353"/>
              <a:ext cx="15544" cy="26036"/>
            </a:xfrm>
            <a:custGeom>
              <a:avLst/>
              <a:gdLst/>
              <a:ahLst/>
              <a:cxnLst/>
              <a:rect l="l" t="t" r="r" b="b"/>
              <a:pathLst>
                <a:path w="397" h="665" extrusionOk="0">
                  <a:moveTo>
                    <a:pt x="396" y="1"/>
                  </a:moveTo>
                  <a:cubicBezTo>
                    <a:pt x="236" y="205"/>
                    <a:pt x="96" y="419"/>
                    <a:pt x="0" y="665"/>
                  </a:cubicBezTo>
                  <a:cubicBezTo>
                    <a:pt x="172" y="472"/>
                    <a:pt x="322" y="248"/>
                    <a:pt x="3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028541" y="1392338"/>
              <a:ext cx="7204" cy="11785"/>
            </a:xfrm>
            <a:custGeom>
              <a:avLst/>
              <a:gdLst/>
              <a:ahLst/>
              <a:cxnLst/>
              <a:rect l="l" t="t" r="r" b="b"/>
              <a:pathLst>
                <a:path w="184" h="301" extrusionOk="0">
                  <a:moveTo>
                    <a:pt x="183" y="0"/>
                  </a:moveTo>
                  <a:cubicBezTo>
                    <a:pt x="108" y="86"/>
                    <a:pt x="43" y="193"/>
                    <a:pt x="1" y="300"/>
                  </a:cubicBezTo>
                  <a:cubicBezTo>
                    <a:pt x="76" y="214"/>
                    <a:pt x="140" y="107"/>
                    <a:pt x="183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7029833" y="1405337"/>
              <a:ext cx="5051" cy="6304"/>
            </a:xfrm>
            <a:custGeom>
              <a:avLst/>
              <a:gdLst/>
              <a:ahLst/>
              <a:cxnLst/>
              <a:rect l="l" t="t" r="r" b="b"/>
              <a:pathLst>
                <a:path w="129" h="161" extrusionOk="0">
                  <a:moveTo>
                    <a:pt x="129" y="1"/>
                  </a:moveTo>
                  <a:cubicBezTo>
                    <a:pt x="75" y="54"/>
                    <a:pt x="32" y="108"/>
                    <a:pt x="0" y="161"/>
                  </a:cubicBezTo>
                  <a:cubicBezTo>
                    <a:pt x="53" y="118"/>
                    <a:pt x="96" y="65"/>
                    <a:pt x="129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7025174" y="1151632"/>
              <a:ext cx="81398" cy="7047"/>
            </a:xfrm>
            <a:custGeom>
              <a:avLst/>
              <a:gdLst/>
              <a:ahLst/>
              <a:cxnLst/>
              <a:rect l="l" t="t" r="r" b="b"/>
              <a:pathLst>
                <a:path w="2079" h="180" extrusionOk="0">
                  <a:moveTo>
                    <a:pt x="1072" y="1"/>
                  </a:moveTo>
                  <a:cubicBezTo>
                    <a:pt x="708" y="12"/>
                    <a:pt x="355" y="44"/>
                    <a:pt x="1" y="129"/>
                  </a:cubicBezTo>
                  <a:cubicBezTo>
                    <a:pt x="306" y="159"/>
                    <a:pt x="648" y="180"/>
                    <a:pt x="984" y="180"/>
                  </a:cubicBezTo>
                  <a:cubicBezTo>
                    <a:pt x="1379" y="180"/>
                    <a:pt x="1766" y="151"/>
                    <a:pt x="2079" y="76"/>
                  </a:cubicBezTo>
                  <a:cubicBezTo>
                    <a:pt x="1747" y="33"/>
                    <a:pt x="1404" y="1"/>
                    <a:pt x="107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7114910" y="1150222"/>
              <a:ext cx="8026" cy="1057"/>
            </a:xfrm>
            <a:custGeom>
              <a:avLst/>
              <a:gdLst/>
              <a:ahLst/>
              <a:cxnLst/>
              <a:rect l="l" t="t" r="r" b="b"/>
              <a:pathLst>
                <a:path w="205" h="27" extrusionOk="0">
                  <a:moveTo>
                    <a:pt x="60" y="1"/>
                  </a:moveTo>
                  <a:cubicBezTo>
                    <a:pt x="41" y="1"/>
                    <a:pt x="21" y="2"/>
                    <a:pt x="1" y="5"/>
                  </a:cubicBezTo>
                  <a:cubicBezTo>
                    <a:pt x="65" y="27"/>
                    <a:pt x="140" y="27"/>
                    <a:pt x="205" y="27"/>
                  </a:cubicBezTo>
                  <a:cubicBezTo>
                    <a:pt x="158" y="11"/>
                    <a:pt x="111" y="1"/>
                    <a:pt x="6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7108215" y="1157505"/>
              <a:ext cx="10924" cy="1057"/>
            </a:xfrm>
            <a:custGeom>
              <a:avLst/>
              <a:gdLst/>
              <a:ahLst/>
              <a:cxnLst/>
              <a:rect l="l" t="t" r="r" b="b"/>
              <a:pathLst>
                <a:path w="279" h="27" extrusionOk="0">
                  <a:moveTo>
                    <a:pt x="112" y="0"/>
                  </a:moveTo>
                  <a:cubicBezTo>
                    <a:pt x="75" y="0"/>
                    <a:pt x="38" y="4"/>
                    <a:pt x="0" y="12"/>
                  </a:cubicBezTo>
                  <a:cubicBezTo>
                    <a:pt x="69" y="19"/>
                    <a:pt x="136" y="27"/>
                    <a:pt x="201" y="27"/>
                  </a:cubicBezTo>
                  <a:cubicBezTo>
                    <a:pt x="227" y="27"/>
                    <a:pt x="254" y="26"/>
                    <a:pt x="279" y="22"/>
                  </a:cubicBezTo>
                  <a:cubicBezTo>
                    <a:pt x="226" y="9"/>
                    <a:pt x="170" y="0"/>
                    <a:pt x="11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7064208" y="1164161"/>
              <a:ext cx="46552" cy="4424"/>
            </a:xfrm>
            <a:custGeom>
              <a:avLst/>
              <a:gdLst/>
              <a:ahLst/>
              <a:cxnLst/>
              <a:rect l="l" t="t" r="r" b="b"/>
              <a:pathLst>
                <a:path w="1189" h="113" extrusionOk="0">
                  <a:moveTo>
                    <a:pt x="754" y="1"/>
                  </a:moveTo>
                  <a:cubicBezTo>
                    <a:pt x="500" y="1"/>
                    <a:pt x="246" y="33"/>
                    <a:pt x="0" y="88"/>
                  </a:cubicBezTo>
                  <a:cubicBezTo>
                    <a:pt x="130" y="105"/>
                    <a:pt x="258" y="112"/>
                    <a:pt x="385" y="112"/>
                  </a:cubicBezTo>
                  <a:cubicBezTo>
                    <a:pt x="658" y="112"/>
                    <a:pt x="926" y="79"/>
                    <a:pt x="1189" y="35"/>
                  </a:cubicBezTo>
                  <a:cubicBezTo>
                    <a:pt x="1045" y="11"/>
                    <a:pt x="899" y="1"/>
                    <a:pt x="7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093102" y="1174223"/>
              <a:ext cx="10963" cy="1175"/>
            </a:xfrm>
            <a:custGeom>
              <a:avLst/>
              <a:gdLst/>
              <a:ahLst/>
              <a:cxnLst/>
              <a:rect l="l" t="t" r="r" b="b"/>
              <a:pathLst>
                <a:path w="280" h="30" extrusionOk="0">
                  <a:moveTo>
                    <a:pt x="161" y="1"/>
                  </a:moveTo>
                  <a:cubicBezTo>
                    <a:pt x="108" y="1"/>
                    <a:pt x="56" y="7"/>
                    <a:pt x="1" y="13"/>
                  </a:cubicBezTo>
                  <a:cubicBezTo>
                    <a:pt x="49" y="24"/>
                    <a:pt x="97" y="29"/>
                    <a:pt x="144" y="29"/>
                  </a:cubicBezTo>
                  <a:cubicBezTo>
                    <a:pt x="191" y="29"/>
                    <a:pt x="236" y="24"/>
                    <a:pt x="279" y="13"/>
                  </a:cubicBezTo>
                  <a:cubicBezTo>
                    <a:pt x="238" y="4"/>
                    <a:pt x="199" y="1"/>
                    <a:pt x="16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7057043" y="1189374"/>
              <a:ext cx="58337" cy="41188"/>
            </a:xfrm>
            <a:custGeom>
              <a:avLst/>
              <a:gdLst/>
              <a:ahLst/>
              <a:cxnLst/>
              <a:rect l="l" t="t" r="r" b="b"/>
              <a:pathLst>
                <a:path w="1490" h="1052" extrusionOk="0">
                  <a:moveTo>
                    <a:pt x="1490" y="1"/>
                  </a:moveTo>
                  <a:cubicBezTo>
                    <a:pt x="1447" y="76"/>
                    <a:pt x="1393" y="140"/>
                    <a:pt x="1329" y="205"/>
                  </a:cubicBezTo>
                  <a:cubicBezTo>
                    <a:pt x="1243" y="290"/>
                    <a:pt x="1179" y="397"/>
                    <a:pt x="1083" y="472"/>
                  </a:cubicBezTo>
                  <a:cubicBezTo>
                    <a:pt x="943" y="590"/>
                    <a:pt x="515" y="847"/>
                    <a:pt x="236" y="976"/>
                  </a:cubicBezTo>
                  <a:cubicBezTo>
                    <a:pt x="162" y="1008"/>
                    <a:pt x="76" y="1029"/>
                    <a:pt x="1" y="1050"/>
                  </a:cubicBezTo>
                  <a:lnTo>
                    <a:pt x="140" y="1050"/>
                  </a:lnTo>
                  <a:cubicBezTo>
                    <a:pt x="152" y="1051"/>
                    <a:pt x="164" y="1052"/>
                    <a:pt x="175" y="1052"/>
                  </a:cubicBezTo>
                  <a:cubicBezTo>
                    <a:pt x="314" y="1052"/>
                    <a:pt x="451" y="993"/>
                    <a:pt x="579" y="943"/>
                  </a:cubicBezTo>
                  <a:cubicBezTo>
                    <a:pt x="772" y="879"/>
                    <a:pt x="943" y="783"/>
                    <a:pt x="1093" y="655"/>
                  </a:cubicBezTo>
                  <a:cubicBezTo>
                    <a:pt x="1211" y="558"/>
                    <a:pt x="1286" y="440"/>
                    <a:pt x="1350" y="312"/>
                  </a:cubicBezTo>
                  <a:cubicBezTo>
                    <a:pt x="1404" y="215"/>
                    <a:pt x="1457" y="108"/>
                    <a:pt x="149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7038211" y="1219561"/>
              <a:ext cx="24744" cy="3719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632" y="1"/>
                  </a:moveTo>
                  <a:lnTo>
                    <a:pt x="632" y="1"/>
                  </a:lnTo>
                  <a:cubicBezTo>
                    <a:pt x="418" y="33"/>
                    <a:pt x="203" y="33"/>
                    <a:pt x="0" y="76"/>
                  </a:cubicBezTo>
                  <a:cubicBezTo>
                    <a:pt x="72" y="87"/>
                    <a:pt x="146" y="95"/>
                    <a:pt x="221" y="95"/>
                  </a:cubicBezTo>
                  <a:cubicBezTo>
                    <a:pt x="359" y="95"/>
                    <a:pt x="500" y="70"/>
                    <a:pt x="6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7016795" y="1225864"/>
              <a:ext cx="33201" cy="8496"/>
            </a:xfrm>
            <a:custGeom>
              <a:avLst/>
              <a:gdLst/>
              <a:ahLst/>
              <a:cxnLst/>
              <a:rect l="l" t="t" r="r" b="b"/>
              <a:pathLst>
                <a:path w="848" h="217" extrusionOk="0">
                  <a:moveTo>
                    <a:pt x="1" y="1"/>
                  </a:moveTo>
                  <a:lnTo>
                    <a:pt x="1" y="1"/>
                  </a:lnTo>
                  <a:cubicBezTo>
                    <a:pt x="174" y="134"/>
                    <a:pt x="393" y="216"/>
                    <a:pt x="612" y="216"/>
                  </a:cubicBezTo>
                  <a:cubicBezTo>
                    <a:pt x="691" y="216"/>
                    <a:pt x="770" y="205"/>
                    <a:pt x="847" y="183"/>
                  </a:cubicBezTo>
                  <a:cubicBezTo>
                    <a:pt x="558" y="161"/>
                    <a:pt x="279" y="87"/>
                    <a:pt x="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968991" y="1153433"/>
              <a:ext cx="13468" cy="1292"/>
            </a:xfrm>
            <a:custGeom>
              <a:avLst/>
              <a:gdLst/>
              <a:ahLst/>
              <a:cxnLst/>
              <a:rect l="l" t="t" r="r" b="b"/>
              <a:pathLst>
                <a:path w="344" h="33" extrusionOk="0">
                  <a:moveTo>
                    <a:pt x="168" y="1"/>
                  </a:moveTo>
                  <a:cubicBezTo>
                    <a:pt x="111" y="1"/>
                    <a:pt x="54" y="3"/>
                    <a:pt x="1" y="9"/>
                  </a:cubicBezTo>
                  <a:cubicBezTo>
                    <a:pt x="54" y="25"/>
                    <a:pt x="111" y="33"/>
                    <a:pt x="168" y="33"/>
                  </a:cubicBezTo>
                  <a:cubicBezTo>
                    <a:pt x="226" y="33"/>
                    <a:pt x="285" y="25"/>
                    <a:pt x="343" y="9"/>
                  </a:cubicBezTo>
                  <a:cubicBezTo>
                    <a:pt x="285" y="3"/>
                    <a:pt x="226" y="1"/>
                    <a:pt x="168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7149755" y="1291679"/>
              <a:ext cx="7556" cy="62957"/>
            </a:xfrm>
            <a:custGeom>
              <a:avLst/>
              <a:gdLst/>
              <a:ahLst/>
              <a:cxnLst/>
              <a:rect l="l" t="t" r="r" b="b"/>
              <a:pathLst>
                <a:path w="193" h="1608" extrusionOk="0">
                  <a:moveTo>
                    <a:pt x="86" y="1"/>
                  </a:moveTo>
                  <a:cubicBezTo>
                    <a:pt x="21" y="505"/>
                    <a:pt x="0" y="1019"/>
                    <a:pt x="64" y="1522"/>
                  </a:cubicBezTo>
                  <a:cubicBezTo>
                    <a:pt x="64" y="1554"/>
                    <a:pt x="75" y="1576"/>
                    <a:pt x="75" y="1607"/>
                  </a:cubicBezTo>
                  <a:cubicBezTo>
                    <a:pt x="75" y="1586"/>
                    <a:pt x="86" y="1565"/>
                    <a:pt x="86" y="1533"/>
                  </a:cubicBezTo>
                  <a:cubicBezTo>
                    <a:pt x="193" y="1029"/>
                    <a:pt x="193" y="505"/>
                    <a:pt x="8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7384550" y="1290034"/>
              <a:ext cx="5912" cy="33162"/>
            </a:xfrm>
            <a:custGeom>
              <a:avLst/>
              <a:gdLst/>
              <a:ahLst/>
              <a:cxnLst/>
              <a:rect l="l" t="t" r="r" b="b"/>
              <a:pathLst>
                <a:path w="151" h="847" extrusionOk="0">
                  <a:moveTo>
                    <a:pt x="129" y="0"/>
                  </a:moveTo>
                  <a:lnTo>
                    <a:pt x="129" y="0"/>
                  </a:lnTo>
                  <a:cubicBezTo>
                    <a:pt x="43" y="268"/>
                    <a:pt x="0" y="557"/>
                    <a:pt x="22" y="847"/>
                  </a:cubicBezTo>
                  <a:cubicBezTo>
                    <a:pt x="108" y="578"/>
                    <a:pt x="150" y="290"/>
                    <a:pt x="129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7383258" y="1328207"/>
              <a:ext cx="4268" cy="20986"/>
            </a:xfrm>
            <a:custGeom>
              <a:avLst/>
              <a:gdLst/>
              <a:ahLst/>
              <a:cxnLst/>
              <a:rect l="l" t="t" r="r" b="b"/>
              <a:pathLst>
                <a:path w="109" h="536" extrusionOk="0">
                  <a:moveTo>
                    <a:pt x="108" y="0"/>
                  </a:moveTo>
                  <a:lnTo>
                    <a:pt x="108" y="0"/>
                  </a:lnTo>
                  <a:cubicBezTo>
                    <a:pt x="44" y="171"/>
                    <a:pt x="12" y="353"/>
                    <a:pt x="1" y="536"/>
                  </a:cubicBezTo>
                  <a:cubicBezTo>
                    <a:pt x="76" y="364"/>
                    <a:pt x="108" y="182"/>
                    <a:pt x="108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6935477" y="1281225"/>
              <a:ext cx="6343" cy="49097"/>
            </a:xfrm>
            <a:custGeom>
              <a:avLst/>
              <a:gdLst/>
              <a:ahLst/>
              <a:cxnLst/>
              <a:rect l="l" t="t" r="r" b="b"/>
              <a:pathLst>
                <a:path w="162" h="1254" extrusionOk="0">
                  <a:moveTo>
                    <a:pt x="107" y="1"/>
                  </a:moveTo>
                  <a:lnTo>
                    <a:pt x="107" y="1"/>
                  </a:lnTo>
                  <a:cubicBezTo>
                    <a:pt x="21" y="418"/>
                    <a:pt x="0" y="836"/>
                    <a:pt x="54" y="1253"/>
                  </a:cubicBezTo>
                  <a:cubicBezTo>
                    <a:pt x="150" y="846"/>
                    <a:pt x="161" y="418"/>
                    <a:pt x="10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6706516" y="1319359"/>
              <a:ext cx="3406" cy="24353"/>
            </a:xfrm>
            <a:custGeom>
              <a:avLst/>
              <a:gdLst/>
              <a:ahLst/>
              <a:cxnLst/>
              <a:rect l="l" t="t" r="r" b="b"/>
              <a:pathLst>
                <a:path w="87" h="622" extrusionOk="0">
                  <a:moveTo>
                    <a:pt x="33" y="1"/>
                  </a:moveTo>
                  <a:lnTo>
                    <a:pt x="33" y="1"/>
                  </a:lnTo>
                  <a:cubicBezTo>
                    <a:pt x="1" y="205"/>
                    <a:pt x="12" y="419"/>
                    <a:pt x="55" y="622"/>
                  </a:cubicBezTo>
                  <a:cubicBezTo>
                    <a:pt x="86" y="408"/>
                    <a:pt x="76" y="205"/>
                    <a:pt x="33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7010922" y="1462420"/>
              <a:ext cx="50820" cy="4542"/>
            </a:xfrm>
            <a:custGeom>
              <a:avLst/>
              <a:gdLst/>
              <a:ahLst/>
              <a:cxnLst/>
              <a:rect l="l" t="t" r="r" b="b"/>
              <a:pathLst>
                <a:path w="1298" h="116" extrusionOk="0">
                  <a:moveTo>
                    <a:pt x="737" y="1"/>
                  </a:moveTo>
                  <a:cubicBezTo>
                    <a:pt x="488" y="1"/>
                    <a:pt x="239" y="25"/>
                    <a:pt x="1" y="74"/>
                  </a:cubicBezTo>
                  <a:cubicBezTo>
                    <a:pt x="185" y="101"/>
                    <a:pt x="371" y="115"/>
                    <a:pt x="558" y="115"/>
                  </a:cubicBezTo>
                  <a:cubicBezTo>
                    <a:pt x="805" y="115"/>
                    <a:pt x="1053" y="91"/>
                    <a:pt x="1297" y="42"/>
                  </a:cubicBezTo>
                  <a:cubicBezTo>
                    <a:pt x="1113" y="14"/>
                    <a:pt x="925" y="1"/>
                    <a:pt x="73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7022276" y="1470486"/>
              <a:ext cx="15974" cy="1566"/>
            </a:xfrm>
            <a:custGeom>
              <a:avLst/>
              <a:gdLst/>
              <a:ahLst/>
              <a:cxnLst/>
              <a:rect l="l" t="t" r="r" b="b"/>
              <a:pathLst>
                <a:path w="408" h="40" extrusionOk="0">
                  <a:moveTo>
                    <a:pt x="146" y="1"/>
                  </a:moveTo>
                  <a:cubicBezTo>
                    <a:pt x="97" y="1"/>
                    <a:pt x="48" y="3"/>
                    <a:pt x="0" y="7"/>
                  </a:cubicBezTo>
                  <a:cubicBezTo>
                    <a:pt x="84" y="28"/>
                    <a:pt x="171" y="40"/>
                    <a:pt x="261" y="40"/>
                  </a:cubicBezTo>
                  <a:cubicBezTo>
                    <a:pt x="309" y="40"/>
                    <a:pt x="358" y="36"/>
                    <a:pt x="407" y="29"/>
                  </a:cubicBezTo>
                  <a:cubicBezTo>
                    <a:pt x="319" y="8"/>
                    <a:pt x="231" y="1"/>
                    <a:pt x="14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7041539" y="1246341"/>
              <a:ext cx="21416" cy="2349"/>
            </a:xfrm>
            <a:custGeom>
              <a:avLst/>
              <a:gdLst/>
              <a:ahLst/>
              <a:cxnLst/>
              <a:rect l="l" t="t" r="r" b="b"/>
              <a:pathLst>
                <a:path w="547" h="60" extrusionOk="0">
                  <a:moveTo>
                    <a:pt x="485" y="1"/>
                  </a:moveTo>
                  <a:cubicBezTo>
                    <a:pt x="375" y="1"/>
                    <a:pt x="261" y="15"/>
                    <a:pt x="152" y="15"/>
                  </a:cubicBezTo>
                  <a:cubicBezTo>
                    <a:pt x="100" y="15"/>
                    <a:pt x="50" y="12"/>
                    <a:pt x="1" y="2"/>
                  </a:cubicBezTo>
                  <a:lnTo>
                    <a:pt x="1" y="2"/>
                  </a:lnTo>
                  <a:cubicBezTo>
                    <a:pt x="70" y="44"/>
                    <a:pt x="152" y="60"/>
                    <a:pt x="235" y="60"/>
                  </a:cubicBezTo>
                  <a:cubicBezTo>
                    <a:pt x="344" y="60"/>
                    <a:pt x="456" y="33"/>
                    <a:pt x="547" y="2"/>
                  </a:cubicBezTo>
                  <a:cubicBezTo>
                    <a:pt x="526" y="1"/>
                    <a:pt x="506" y="1"/>
                    <a:pt x="485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7012214" y="1483210"/>
              <a:ext cx="63349" cy="5716"/>
            </a:xfrm>
            <a:custGeom>
              <a:avLst/>
              <a:gdLst/>
              <a:ahLst/>
              <a:cxnLst/>
              <a:rect l="l" t="t" r="r" b="b"/>
              <a:pathLst>
                <a:path w="1618" h="146" extrusionOk="0">
                  <a:moveTo>
                    <a:pt x="840" y="1"/>
                  </a:moveTo>
                  <a:cubicBezTo>
                    <a:pt x="785" y="1"/>
                    <a:pt x="729" y="2"/>
                    <a:pt x="675" y="4"/>
                  </a:cubicBezTo>
                  <a:cubicBezTo>
                    <a:pt x="429" y="25"/>
                    <a:pt x="225" y="57"/>
                    <a:pt x="0" y="78"/>
                  </a:cubicBezTo>
                  <a:cubicBezTo>
                    <a:pt x="234" y="125"/>
                    <a:pt x="470" y="145"/>
                    <a:pt x="705" y="145"/>
                  </a:cubicBezTo>
                  <a:cubicBezTo>
                    <a:pt x="1010" y="145"/>
                    <a:pt x="1315" y="111"/>
                    <a:pt x="1617" y="57"/>
                  </a:cubicBezTo>
                  <a:cubicBezTo>
                    <a:pt x="1362" y="22"/>
                    <a:pt x="1099" y="1"/>
                    <a:pt x="84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7057905" y="1492724"/>
              <a:ext cx="20594" cy="1918"/>
            </a:xfrm>
            <a:custGeom>
              <a:avLst/>
              <a:gdLst/>
              <a:ahLst/>
              <a:cxnLst/>
              <a:rect l="l" t="t" r="r" b="b"/>
              <a:pathLst>
                <a:path w="526" h="49" extrusionOk="0">
                  <a:moveTo>
                    <a:pt x="281" y="0"/>
                  </a:moveTo>
                  <a:cubicBezTo>
                    <a:pt x="187" y="0"/>
                    <a:pt x="92" y="10"/>
                    <a:pt x="0" y="39"/>
                  </a:cubicBezTo>
                  <a:cubicBezTo>
                    <a:pt x="73" y="44"/>
                    <a:pt x="162" y="49"/>
                    <a:pt x="249" y="49"/>
                  </a:cubicBezTo>
                  <a:cubicBezTo>
                    <a:pt x="356" y="49"/>
                    <a:pt x="460" y="41"/>
                    <a:pt x="525" y="18"/>
                  </a:cubicBezTo>
                  <a:cubicBezTo>
                    <a:pt x="446" y="8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7005480" y="1491471"/>
              <a:ext cx="13468" cy="1370"/>
            </a:xfrm>
            <a:custGeom>
              <a:avLst/>
              <a:gdLst/>
              <a:ahLst/>
              <a:cxnLst/>
              <a:rect l="l" t="t" r="r" b="b"/>
              <a:pathLst>
                <a:path w="344" h="35" extrusionOk="0">
                  <a:moveTo>
                    <a:pt x="131" y="0"/>
                  </a:moveTo>
                  <a:cubicBezTo>
                    <a:pt x="88" y="0"/>
                    <a:pt x="44" y="3"/>
                    <a:pt x="1" y="7"/>
                  </a:cubicBezTo>
                  <a:cubicBezTo>
                    <a:pt x="69" y="27"/>
                    <a:pt x="146" y="34"/>
                    <a:pt x="221" y="34"/>
                  </a:cubicBezTo>
                  <a:cubicBezTo>
                    <a:pt x="263" y="34"/>
                    <a:pt x="305" y="32"/>
                    <a:pt x="344" y="28"/>
                  </a:cubicBezTo>
                  <a:cubicBezTo>
                    <a:pt x="276" y="8"/>
                    <a:pt x="204" y="0"/>
                    <a:pt x="13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7002152" y="1498166"/>
              <a:ext cx="23531" cy="2545"/>
            </a:xfrm>
            <a:custGeom>
              <a:avLst/>
              <a:gdLst/>
              <a:ahLst/>
              <a:cxnLst/>
              <a:rect l="l" t="t" r="r" b="b"/>
              <a:pathLst>
                <a:path w="601" h="65" extrusionOk="0">
                  <a:moveTo>
                    <a:pt x="381" y="0"/>
                  </a:moveTo>
                  <a:cubicBezTo>
                    <a:pt x="252" y="0"/>
                    <a:pt x="124" y="19"/>
                    <a:pt x="0" y="60"/>
                  </a:cubicBezTo>
                  <a:cubicBezTo>
                    <a:pt x="44" y="63"/>
                    <a:pt x="93" y="64"/>
                    <a:pt x="145" y="64"/>
                  </a:cubicBezTo>
                  <a:cubicBezTo>
                    <a:pt x="311" y="64"/>
                    <a:pt x="502" y="50"/>
                    <a:pt x="600" y="18"/>
                  </a:cubicBezTo>
                  <a:cubicBezTo>
                    <a:pt x="527" y="6"/>
                    <a:pt x="454" y="0"/>
                    <a:pt x="3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7032339" y="1495308"/>
              <a:ext cx="12607" cy="1292"/>
            </a:xfrm>
            <a:custGeom>
              <a:avLst/>
              <a:gdLst/>
              <a:ahLst/>
              <a:cxnLst/>
              <a:rect l="l" t="t" r="r" b="b"/>
              <a:pathLst>
                <a:path w="322" h="33" extrusionOk="0">
                  <a:moveTo>
                    <a:pt x="86" y="1"/>
                  </a:moveTo>
                  <a:cubicBezTo>
                    <a:pt x="57" y="1"/>
                    <a:pt x="29" y="2"/>
                    <a:pt x="0" y="5"/>
                  </a:cubicBezTo>
                  <a:cubicBezTo>
                    <a:pt x="68" y="25"/>
                    <a:pt x="136" y="33"/>
                    <a:pt x="203" y="33"/>
                  </a:cubicBezTo>
                  <a:cubicBezTo>
                    <a:pt x="243" y="33"/>
                    <a:pt x="282" y="30"/>
                    <a:pt x="322" y="26"/>
                  </a:cubicBezTo>
                  <a:cubicBezTo>
                    <a:pt x="243" y="11"/>
                    <a:pt x="164" y="1"/>
                    <a:pt x="86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6867548" y="1177237"/>
              <a:ext cx="56223" cy="56223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18" y="1"/>
                  </a:moveTo>
                  <a:cubicBezTo>
                    <a:pt x="718" y="396"/>
                    <a:pt x="397" y="718"/>
                    <a:pt x="0" y="718"/>
                  </a:cubicBezTo>
                  <a:cubicBezTo>
                    <a:pt x="397" y="718"/>
                    <a:pt x="718" y="1039"/>
                    <a:pt x="718" y="1436"/>
                  </a:cubicBezTo>
                  <a:cubicBezTo>
                    <a:pt x="718" y="1039"/>
                    <a:pt x="1039" y="718"/>
                    <a:pt x="1435" y="718"/>
                  </a:cubicBezTo>
                  <a:cubicBezTo>
                    <a:pt x="1039" y="718"/>
                    <a:pt x="718" y="396"/>
                    <a:pt x="718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7141768" y="1441826"/>
              <a:ext cx="39427" cy="39427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504" y="0"/>
                  </a:moveTo>
                  <a:cubicBezTo>
                    <a:pt x="504" y="278"/>
                    <a:pt x="279" y="504"/>
                    <a:pt x="0" y="504"/>
                  </a:cubicBezTo>
                  <a:cubicBezTo>
                    <a:pt x="279" y="504"/>
                    <a:pt x="504" y="728"/>
                    <a:pt x="504" y="1007"/>
                  </a:cubicBezTo>
                  <a:cubicBezTo>
                    <a:pt x="504" y="728"/>
                    <a:pt x="728" y="504"/>
                    <a:pt x="1007" y="504"/>
                  </a:cubicBezTo>
                  <a:cubicBezTo>
                    <a:pt x="728" y="504"/>
                    <a:pt x="504" y="278"/>
                    <a:pt x="504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7196268" y="1171756"/>
              <a:ext cx="39466" cy="3946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1"/>
                  </a:moveTo>
                  <a:cubicBezTo>
                    <a:pt x="504" y="279"/>
                    <a:pt x="279" y="505"/>
                    <a:pt x="0" y="505"/>
                  </a:cubicBezTo>
                  <a:cubicBezTo>
                    <a:pt x="279" y="505"/>
                    <a:pt x="504" y="729"/>
                    <a:pt x="504" y="1008"/>
                  </a:cubicBezTo>
                  <a:cubicBezTo>
                    <a:pt x="504" y="729"/>
                    <a:pt x="729" y="505"/>
                    <a:pt x="1007" y="505"/>
                  </a:cubicBezTo>
                  <a:cubicBezTo>
                    <a:pt x="729" y="505"/>
                    <a:pt x="504" y="279"/>
                    <a:pt x="504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30"/>
          <p:cNvGrpSpPr/>
          <p:nvPr/>
        </p:nvGrpSpPr>
        <p:grpSpPr>
          <a:xfrm>
            <a:off x="7227893" y="506302"/>
            <a:ext cx="1196112" cy="450123"/>
            <a:chOff x="7227893" y="506302"/>
            <a:chExt cx="1196112" cy="450123"/>
          </a:xfrm>
        </p:grpSpPr>
        <p:grpSp>
          <p:nvGrpSpPr>
            <p:cNvPr id="495" name="Google Shape;495;p30"/>
            <p:cNvGrpSpPr/>
            <p:nvPr/>
          </p:nvGrpSpPr>
          <p:grpSpPr>
            <a:xfrm>
              <a:off x="7227893" y="506302"/>
              <a:ext cx="1196112" cy="450122"/>
              <a:chOff x="9018818" y="506302"/>
              <a:chExt cx="1196112" cy="450122"/>
            </a:xfrm>
          </p:grpSpPr>
          <p:sp>
            <p:nvSpPr>
              <p:cNvPr id="496" name="Google Shape;496;p30"/>
              <p:cNvSpPr/>
              <p:nvPr/>
            </p:nvSpPr>
            <p:spPr>
              <a:xfrm rot="-5400000">
                <a:off x="9433700" y="205961"/>
                <a:ext cx="371850" cy="107323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4113" extrusionOk="0">
                    <a:moveTo>
                      <a:pt x="996" y="0"/>
                    </a:moveTo>
                    <a:lnTo>
                      <a:pt x="1" y="2025"/>
                    </a:lnTo>
                    <a:lnTo>
                      <a:pt x="1318" y="4113"/>
                    </a:lnTo>
                    <a:lnTo>
                      <a:pt x="1425" y="4048"/>
                    </a:lnTo>
                    <a:lnTo>
                      <a:pt x="139" y="2025"/>
                    </a:lnTo>
                    <a:lnTo>
                      <a:pt x="1103" y="54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 rot="-5400000">
                <a:off x="10094505" y="506174"/>
                <a:ext cx="120297" cy="120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25" y="1"/>
                    </a:moveTo>
                    <a:cubicBezTo>
                      <a:pt x="107" y="1"/>
                      <a:pt x="0" y="108"/>
                      <a:pt x="0" y="226"/>
                    </a:cubicBezTo>
                    <a:cubicBezTo>
                      <a:pt x="0" y="355"/>
                      <a:pt x="107" y="462"/>
                      <a:pt x="225" y="462"/>
                    </a:cubicBezTo>
                    <a:cubicBezTo>
                      <a:pt x="353" y="462"/>
                      <a:pt x="460" y="355"/>
                      <a:pt x="460" y="226"/>
                    </a:cubicBezTo>
                    <a:cubicBezTo>
                      <a:pt x="460" y="108"/>
                      <a:pt x="353" y="1"/>
                      <a:pt x="225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 rot="-5400000">
                <a:off x="9551116" y="837435"/>
                <a:ext cx="117687" cy="120292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1" extrusionOk="0">
                    <a:moveTo>
                      <a:pt x="225" y="0"/>
                    </a:moveTo>
                    <a:cubicBezTo>
                      <a:pt x="97" y="0"/>
                      <a:pt x="1" y="107"/>
                      <a:pt x="1" y="224"/>
                    </a:cubicBezTo>
                    <a:cubicBezTo>
                      <a:pt x="1" y="353"/>
                      <a:pt x="97" y="460"/>
                      <a:pt x="225" y="460"/>
                    </a:cubicBezTo>
                    <a:cubicBezTo>
                      <a:pt x="354" y="460"/>
                      <a:pt x="450" y="353"/>
                      <a:pt x="450" y="224"/>
                    </a:cubicBezTo>
                    <a:cubicBezTo>
                      <a:pt x="450" y="107"/>
                      <a:pt x="354" y="0"/>
                      <a:pt x="225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0"/>
              <p:cNvSpPr/>
              <p:nvPr/>
            </p:nvSpPr>
            <p:spPr>
              <a:xfrm rot="-5400000">
                <a:off x="9017381" y="597241"/>
                <a:ext cx="120297" cy="11742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50" extrusionOk="0">
                    <a:moveTo>
                      <a:pt x="236" y="0"/>
                    </a:moveTo>
                    <a:cubicBezTo>
                      <a:pt x="108" y="0"/>
                      <a:pt x="1" y="96"/>
                      <a:pt x="1" y="225"/>
                    </a:cubicBezTo>
                    <a:cubicBezTo>
                      <a:pt x="1" y="353"/>
                      <a:pt x="108" y="450"/>
                      <a:pt x="236" y="450"/>
                    </a:cubicBezTo>
                    <a:cubicBezTo>
                      <a:pt x="354" y="450"/>
                      <a:pt x="461" y="353"/>
                      <a:pt x="461" y="225"/>
                    </a:cubicBezTo>
                    <a:cubicBezTo>
                      <a:pt x="461" y="96"/>
                      <a:pt x="354" y="0"/>
                      <a:pt x="236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30"/>
            <p:cNvSpPr/>
            <p:nvPr/>
          </p:nvSpPr>
          <p:spPr>
            <a:xfrm>
              <a:off x="8274746" y="885824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0"/>
          <p:cNvGrpSpPr/>
          <p:nvPr/>
        </p:nvGrpSpPr>
        <p:grpSpPr>
          <a:xfrm>
            <a:off x="719989" y="555869"/>
            <a:ext cx="1255207" cy="572746"/>
            <a:chOff x="719989" y="445019"/>
            <a:chExt cx="1255207" cy="572746"/>
          </a:xfrm>
        </p:grpSpPr>
        <p:grpSp>
          <p:nvGrpSpPr>
            <p:cNvPr id="502" name="Google Shape;502;p30"/>
            <p:cNvGrpSpPr/>
            <p:nvPr/>
          </p:nvGrpSpPr>
          <p:grpSpPr>
            <a:xfrm>
              <a:off x="719989" y="445019"/>
              <a:ext cx="1255207" cy="572746"/>
              <a:chOff x="1045050" y="540001"/>
              <a:chExt cx="838874" cy="382775"/>
            </a:xfrm>
          </p:grpSpPr>
          <p:sp>
            <p:nvSpPr>
              <p:cNvPr id="503" name="Google Shape;503;p30"/>
              <p:cNvSpPr/>
              <p:nvPr/>
            </p:nvSpPr>
            <p:spPr>
              <a:xfrm rot="-5400000">
                <a:off x="1290896" y="346644"/>
                <a:ext cx="335021" cy="76230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5634" extrusionOk="0">
                    <a:moveTo>
                      <a:pt x="1126" y="1"/>
                    </a:moveTo>
                    <a:lnTo>
                      <a:pt x="997" y="75"/>
                    </a:lnTo>
                    <a:lnTo>
                      <a:pt x="2261" y="2271"/>
                    </a:lnTo>
                    <a:lnTo>
                      <a:pt x="1" y="3631"/>
                    </a:lnTo>
                    <a:lnTo>
                      <a:pt x="98" y="5634"/>
                    </a:lnTo>
                    <a:lnTo>
                      <a:pt x="247" y="5634"/>
                    </a:lnTo>
                    <a:lnTo>
                      <a:pt x="162" y="3716"/>
                    </a:lnTo>
                    <a:lnTo>
                      <a:pt x="2475" y="2324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 rot="-5400000">
                <a:off x="1532272" y="843486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03" y="0"/>
                    </a:moveTo>
                    <a:cubicBezTo>
                      <a:pt x="192" y="0"/>
                      <a:pt x="85" y="70"/>
                      <a:pt x="44" y="179"/>
                    </a:cubicBezTo>
                    <a:cubicBezTo>
                      <a:pt x="1" y="329"/>
                      <a:pt x="75" y="478"/>
                      <a:pt x="215" y="532"/>
                    </a:cubicBezTo>
                    <a:cubicBezTo>
                      <a:pt x="246" y="544"/>
                      <a:pt x="277" y="549"/>
                      <a:pt x="309" y="549"/>
                    </a:cubicBezTo>
                    <a:cubicBezTo>
                      <a:pt x="420" y="549"/>
                      <a:pt x="526" y="479"/>
                      <a:pt x="568" y="371"/>
                    </a:cubicBezTo>
                    <a:cubicBezTo>
                      <a:pt x="622" y="232"/>
                      <a:pt x="546" y="71"/>
                      <a:pt x="397" y="18"/>
                    </a:cubicBezTo>
                    <a:cubicBezTo>
                      <a:pt x="366" y="6"/>
                      <a:pt x="334" y="0"/>
                      <a:pt x="303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 rot="-5400000">
                <a:off x="1343390" y="544602"/>
                <a:ext cx="84297" cy="7509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55" extrusionOk="0">
                    <a:moveTo>
                      <a:pt x="327" y="1"/>
                    </a:moveTo>
                    <a:cubicBezTo>
                      <a:pt x="211" y="1"/>
                      <a:pt x="98" y="71"/>
                      <a:pt x="54" y="184"/>
                    </a:cubicBezTo>
                    <a:cubicBezTo>
                      <a:pt x="1" y="323"/>
                      <a:pt x="75" y="484"/>
                      <a:pt x="225" y="537"/>
                    </a:cubicBezTo>
                    <a:cubicBezTo>
                      <a:pt x="256" y="549"/>
                      <a:pt x="287" y="555"/>
                      <a:pt x="319" y="555"/>
                    </a:cubicBezTo>
                    <a:cubicBezTo>
                      <a:pt x="430" y="555"/>
                      <a:pt x="537" y="483"/>
                      <a:pt x="579" y="366"/>
                    </a:cubicBezTo>
                    <a:cubicBezTo>
                      <a:pt x="622" y="227"/>
                      <a:pt x="547" y="66"/>
                      <a:pt x="408" y="13"/>
                    </a:cubicBezTo>
                    <a:cubicBezTo>
                      <a:pt x="381" y="5"/>
                      <a:pt x="354" y="1"/>
                      <a:pt x="327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 rot="-5400000">
                <a:off x="1804635" y="837668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14" y="1"/>
                    </a:moveTo>
                    <a:cubicBezTo>
                      <a:pt x="203" y="1"/>
                      <a:pt x="96" y="70"/>
                      <a:pt x="54" y="179"/>
                    </a:cubicBezTo>
                    <a:cubicBezTo>
                      <a:pt x="1" y="329"/>
                      <a:pt x="75" y="479"/>
                      <a:pt x="225" y="532"/>
                    </a:cubicBezTo>
                    <a:cubicBezTo>
                      <a:pt x="256" y="544"/>
                      <a:pt x="288" y="550"/>
                      <a:pt x="319" y="550"/>
                    </a:cubicBezTo>
                    <a:cubicBezTo>
                      <a:pt x="430" y="550"/>
                      <a:pt x="534" y="480"/>
                      <a:pt x="568" y="372"/>
                    </a:cubicBezTo>
                    <a:cubicBezTo>
                      <a:pt x="622" y="222"/>
                      <a:pt x="546" y="72"/>
                      <a:pt x="407" y="18"/>
                    </a:cubicBezTo>
                    <a:cubicBezTo>
                      <a:pt x="377" y="6"/>
                      <a:pt x="345" y="1"/>
                      <a:pt x="314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 rot="-5400000">
                <a:off x="1040314" y="714407"/>
                <a:ext cx="84161" cy="746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2" extrusionOk="0">
                    <a:moveTo>
                      <a:pt x="310" y="0"/>
                    </a:moveTo>
                    <a:cubicBezTo>
                      <a:pt x="197" y="0"/>
                      <a:pt x="88" y="65"/>
                      <a:pt x="54" y="185"/>
                    </a:cubicBezTo>
                    <a:cubicBezTo>
                      <a:pt x="0" y="324"/>
                      <a:pt x="76" y="484"/>
                      <a:pt x="215" y="538"/>
                    </a:cubicBezTo>
                    <a:cubicBezTo>
                      <a:pt x="243" y="547"/>
                      <a:pt x="272" y="551"/>
                      <a:pt x="302" y="551"/>
                    </a:cubicBezTo>
                    <a:cubicBezTo>
                      <a:pt x="415" y="551"/>
                      <a:pt x="525" y="486"/>
                      <a:pt x="568" y="367"/>
                    </a:cubicBezTo>
                    <a:cubicBezTo>
                      <a:pt x="622" y="227"/>
                      <a:pt x="547" y="67"/>
                      <a:pt x="397" y="13"/>
                    </a:cubicBezTo>
                    <a:cubicBezTo>
                      <a:pt x="369" y="4"/>
                      <a:pt x="339" y="0"/>
                      <a:pt x="310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30"/>
            <p:cNvSpPr/>
            <p:nvPr/>
          </p:nvSpPr>
          <p:spPr>
            <a:xfrm>
              <a:off x="1715517" y="600342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0"/>
                  </a:moveTo>
                  <a:lnTo>
                    <a:pt x="1" y="97"/>
                  </a:lnTo>
                  <a:lnTo>
                    <a:pt x="183" y="279"/>
                  </a:lnTo>
                  <a:lnTo>
                    <a:pt x="1" y="450"/>
                  </a:lnTo>
                  <a:lnTo>
                    <a:pt x="108" y="557"/>
                  </a:lnTo>
                  <a:lnTo>
                    <a:pt x="279" y="376"/>
                  </a:lnTo>
                  <a:lnTo>
                    <a:pt x="462" y="557"/>
                  </a:lnTo>
                  <a:lnTo>
                    <a:pt x="558" y="450"/>
                  </a:lnTo>
                  <a:lnTo>
                    <a:pt x="386" y="279"/>
                  </a:lnTo>
                  <a:lnTo>
                    <a:pt x="558" y="97"/>
                  </a:lnTo>
                  <a:lnTo>
                    <a:pt x="462" y="0"/>
                  </a:lnTo>
                  <a:lnTo>
                    <a:pt x="279" y="1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title"/>
          </p:nvPr>
        </p:nvSpPr>
        <p:spPr>
          <a:xfrm>
            <a:off x="0" y="637889"/>
            <a:ext cx="914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s-BO" dirty="0"/>
              <a:t>¿Mencione 5 ejemplos de sistemas embebidos?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425" y="1334336"/>
            <a:ext cx="6045510" cy="3245540"/>
          </a:xfrm>
          <a:prstGeom prst="rect">
            <a:avLst/>
          </a:prstGeom>
        </p:spPr>
      </p:pic>
      <p:sp>
        <p:nvSpPr>
          <p:cNvPr id="425" name="Google Shape;425;p30"/>
          <p:cNvSpPr txBox="1">
            <a:spLocks noGrp="1"/>
          </p:cNvSpPr>
          <p:nvPr>
            <p:ph type="body" idx="1"/>
          </p:nvPr>
        </p:nvSpPr>
        <p:spPr>
          <a:xfrm>
            <a:off x="720000" y="1304875"/>
            <a:ext cx="7494000" cy="3206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BO" dirty="0" smtClean="0"/>
              <a:t>.</a:t>
            </a:r>
            <a:endParaRPr dirty="0"/>
          </a:p>
        </p:txBody>
      </p:sp>
      <p:sp>
        <p:nvSpPr>
          <p:cNvPr id="426" name="Google Shape;426;p30"/>
          <p:cNvSpPr/>
          <p:nvPr/>
        </p:nvSpPr>
        <p:spPr>
          <a:xfrm>
            <a:off x="4382933" y="1017727"/>
            <a:ext cx="378134" cy="70700"/>
          </a:xfrm>
          <a:custGeom>
            <a:avLst/>
            <a:gdLst/>
            <a:ahLst/>
            <a:cxnLst/>
            <a:rect l="l" t="t" r="r" b="b"/>
            <a:pathLst>
              <a:path w="3900" h="729" extrusionOk="0">
                <a:moveTo>
                  <a:pt x="1007" y="0"/>
                </a:moveTo>
                <a:lnTo>
                  <a:pt x="536" y="472"/>
                </a:lnTo>
                <a:lnTo>
                  <a:pt x="129" y="65"/>
                </a:lnTo>
                <a:lnTo>
                  <a:pt x="1" y="193"/>
                </a:lnTo>
                <a:lnTo>
                  <a:pt x="536" y="729"/>
                </a:lnTo>
                <a:lnTo>
                  <a:pt x="1007" y="257"/>
                </a:lnTo>
                <a:lnTo>
                  <a:pt x="1479" y="729"/>
                </a:lnTo>
                <a:lnTo>
                  <a:pt x="1950" y="257"/>
                </a:lnTo>
                <a:lnTo>
                  <a:pt x="2421" y="729"/>
                </a:lnTo>
                <a:lnTo>
                  <a:pt x="2892" y="257"/>
                </a:lnTo>
                <a:lnTo>
                  <a:pt x="3364" y="729"/>
                </a:lnTo>
                <a:lnTo>
                  <a:pt x="3899" y="193"/>
                </a:lnTo>
                <a:lnTo>
                  <a:pt x="3771" y="65"/>
                </a:lnTo>
                <a:lnTo>
                  <a:pt x="3364" y="472"/>
                </a:lnTo>
                <a:lnTo>
                  <a:pt x="2892" y="0"/>
                </a:lnTo>
                <a:lnTo>
                  <a:pt x="2421" y="472"/>
                </a:lnTo>
                <a:lnTo>
                  <a:pt x="1950" y="0"/>
                </a:lnTo>
                <a:lnTo>
                  <a:pt x="1479" y="472"/>
                </a:lnTo>
                <a:lnTo>
                  <a:pt x="10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0"/>
          <p:cNvGrpSpPr/>
          <p:nvPr/>
        </p:nvGrpSpPr>
        <p:grpSpPr>
          <a:xfrm rot="-1280012">
            <a:off x="7081692" y="3653809"/>
            <a:ext cx="2456724" cy="1618431"/>
            <a:chOff x="6695632" y="1043886"/>
            <a:chExt cx="701528" cy="462150"/>
          </a:xfrm>
        </p:grpSpPr>
        <p:sp>
          <p:nvSpPr>
            <p:cNvPr id="428" name="Google Shape;428;p30"/>
            <p:cNvSpPr/>
            <p:nvPr/>
          </p:nvSpPr>
          <p:spPr>
            <a:xfrm>
              <a:off x="7095217" y="1321473"/>
              <a:ext cx="55792" cy="13038"/>
            </a:xfrm>
            <a:custGeom>
              <a:avLst/>
              <a:gdLst/>
              <a:ahLst/>
              <a:cxnLst/>
              <a:rect l="l" t="t" r="r" b="b"/>
              <a:pathLst>
                <a:path w="1425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25" y="332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142590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6502" y="2903"/>
                  </a:lnTo>
                  <a:lnTo>
                    <a:pt x="6502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16439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19838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232327" y="1282086"/>
              <a:ext cx="6343" cy="92282"/>
            </a:xfrm>
            <a:custGeom>
              <a:avLst/>
              <a:gdLst/>
              <a:ahLst/>
              <a:cxnLst/>
              <a:rect l="l" t="t" r="r" b="b"/>
              <a:pathLst>
                <a:path w="162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29" y="2356"/>
                    <a:pt x="162" y="2313"/>
                    <a:pt x="162" y="2271"/>
                  </a:cubicBezTo>
                  <a:lnTo>
                    <a:pt x="162" y="75"/>
                  </a:lnTo>
                  <a:cubicBezTo>
                    <a:pt x="162" y="32"/>
                    <a:pt x="129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26670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300686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61" y="2313"/>
                    <a:pt x="161" y="2271"/>
                  </a:cubicBezTo>
                  <a:lnTo>
                    <a:pt x="161" y="75"/>
                  </a:lnTo>
                  <a:cubicBezTo>
                    <a:pt x="16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33506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7369006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6941310" y="1321473"/>
              <a:ext cx="56262" cy="13038"/>
            </a:xfrm>
            <a:custGeom>
              <a:avLst/>
              <a:gdLst/>
              <a:ahLst/>
              <a:cxnLst/>
              <a:rect l="l" t="t" r="r" b="b"/>
              <a:pathLst>
                <a:path w="143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36" y="332"/>
                  </a:lnTo>
                  <a:lnTo>
                    <a:pt x="1436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6695632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0" y="1"/>
                  </a:moveTo>
                  <a:lnTo>
                    <a:pt x="0" y="2903"/>
                  </a:lnTo>
                  <a:lnTo>
                    <a:pt x="6501" y="2903"/>
                  </a:lnTo>
                  <a:lnTo>
                    <a:pt x="6501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692247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6888103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18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8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6854119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820174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785799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7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7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751815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6717870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7002152" y="1456508"/>
              <a:ext cx="88485" cy="26036"/>
            </a:xfrm>
            <a:custGeom>
              <a:avLst/>
              <a:gdLst/>
              <a:ahLst/>
              <a:cxnLst/>
              <a:rect l="l" t="t" r="r" b="b"/>
              <a:pathLst>
                <a:path w="2260" h="665" extrusionOk="0">
                  <a:moveTo>
                    <a:pt x="0" y="0"/>
                  </a:moveTo>
                  <a:lnTo>
                    <a:pt x="0" y="664"/>
                  </a:lnTo>
                  <a:lnTo>
                    <a:pt x="2260" y="664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7013467" y="1229623"/>
              <a:ext cx="65855" cy="33593"/>
            </a:xfrm>
            <a:custGeom>
              <a:avLst/>
              <a:gdLst/>
              <a:ahLst/>
              <a:cxnLst/>
              <a:rect l="l" t="t" r="r" b="b"/>
              <a:pathLst>
                <a:path w="1682" h="858" extrusionOk="0">
                  <a:moveTo>
                    <a:pt x="0" y="1"/>
                  </a:moveTo>
                  <a:lnTo>
                    <a:pt x="0" y="858"/>
                  </a:lnTo>
                  <a:lnTo>
                    <a:pt x="1682" y="858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6982028" y="1480000"/>
              <a:ext cx="128733" cy="26036"/>
            </a:xfrm>
            <a:custGeom>
              <a:avLst/>
              <a:gdLst/>
              <a:ahLst/>
              <a:cxnLst/>
              <a:rect l="l" t="t" r="r" b="b"/>
              <a:pathLst>
                <a:path w="3288" h="665" extrusionOk="0">
                  <a:moveTo>
                    <a:pt x="514" y="0"/>
                  </a:moveTo>
                  <a:lnTo>
                    <a:pt x="0" y="664"/>
                  </a:lnTo>
                  <a:lnTo>
                    <a:pt x="3288" y="664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6992913" y="1256481"/>
              <a:ext cx="106534" cy="202575"/>
            </a:xfrm>
            <a:custGeom>
              <a:avLst/>
              <a:gdLst/>
              <a:ahLst/>
              <a:cxnLst/>
              <a:rect l="l" t="t" r="r" b="b"/>
              <a:pathLst>
                <a:path w="2721" h="5174" extrusionOk="0">
                  <a:moveTo>
                    <a:pt x="1" y="0"/>
                  </a:moveTo>
                  <a:lnTo>
                    <a:pt x="1" y="5174"/>
                  </a:lnTo>
                  <a:lnTo>
                    <a:pt x="2721" y="5174"/>
                  </a:lnTo>
                  <a:lnTo>
                    <a:pt x="2721" y="0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959790" y="1145759"/>
              <a:ext cx="176969" cy="96511"/>
            </a:xfrm>
            <a:custGeom>
              <a:avLst/>
              <a:gdLst/>
              <a:ahLst/>
              <a:cxnLst/>
              <a:rect l="l" t="t" r="r" b="b"/>
              <a:pathLst>
                <a:path w="4520" h="2465" extrusionOk="0">
                  <a:moveTo>
                    <a:pt x="0" y="1"/>
                  </a:moveTo>
                  <a:cubicBezTo>
                    <a:pt x="0" y="1362"/>
                    <a:pt x="1007" y="2464"/>
                    <a:pt x="2260" y="2464"/>
                  </a:cubicBezTo>
                  <a:cubicBezTo>
                    <a:pt x="3513" y="2464"/>
                    <a:pt x="4520" y="1362"/>
                    <a:pt x="4520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973180" y="1043886"/>
              <a:ext cx="150150" cy="148075"/>
            </a:xfrm>
            <a:custGeom>
              <a:avLst/>
              <a:gdLst/>
              <a:ahLst/>
              <a:cxnLst/>
              <a:rect l="l" t="t" r="r" b="b"/>
              <a:pathLst>
                <a:path w="3835" h="3782" extrusionOk="0">
                  <a:moveTo>
                    <a:pt x="1918" y="1"/>
                  </a:moveTo>
                  <a:lnTo>
                    <a:pt x="1" y="3621"/>
                  </a:lnTo>
                  <a:lnTo>
                    <a:pt x="269" y="3781"/>
                  </a:lnTo>
                  <a:lnTo>
                    <a:pt x="1918" y="665"/>
                  </a:lnTo>
                  <a:lnTo>
                    <a:pt x="3568" y="3781"/>
                  </a:lnTo>
                  <a:lnTo>
                    <a:pt x="3835" y="3621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7042401" y="1056884"/>
              <a:ext cx="11785" cy="122900"/>
            </a:xfrm>
            <a:custGeom>
              <a:avLst/>
              <a:gdLst/>
              <a:ahLst/>
              <a:cxnLst/>
              <a:rect l="l" t="t" r="r" b="b"/>
              <a:pathLst>
                <a:path w="301" h="3139" extrusionOk="0">
                  <a:moveTo>
                    <a:pt x="0" y="1"/>
                  </a:moveTo>
                  <a:lnTo>
                    <a:pt x="0" y="3139"/>
                  </a:lnTo>
                  <a:lnTo>
                    <a:pt x="300" y="3139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7001291" y="1387288"/>
              <a:ext cx="6343" cy="55401"/>
            </a:xfrm>
            <a:custGeom>
              <a:avLst/>
              <a:gdLst/>
              <a:ahLst/>
              <a:cxnLst/>
              <a:rect l="l" t="t" r="r" b="b"/>
              <a:pathLst>
                <a:path w="162" h="1415" extrusionOk="0">
                  <a:moveTo>
                    <a:pt x="97" y="1"/>
                  </a:moveTo>
                  <a:cubicBezTo>
                    <a:pt x="22" y="472"/>
                    <a:pt x="1" y="943"/>
                    <a:pt x="75" y="1414"/>
                  </a:cubicBezTo>
                  <a:cubicBezTo>
                    <a:pt x="108" y="1157"/>
                    <a:pt x="151" y="912"/>
                    <a:pt x="161" y="654"/>
                  </a:cubicBezTo>
                  <a:cubicBezTo>
                    <a:pt x="151" y="429"/>
                    <a:pt x="118" y="215"/>
                    <a:pt x="97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6995849" y="1344534"/>
              <a:ext cx="5051" cy="41971"/>
            </a:xfrm>
            <a:custGeom>
              <a:avLst/>
              <a:gdLst/>
              <a:ahLst/>
              <a:cxnLst/>
              <a:rect l="l" t="t" r="r" b="b"/>
              <a:pathLst>
                <a:path w="129" h="1072" extrusionOk="0">
                  <a:moveTo>
                    <a:pt x="86" y="0"/>
                  </a:moveTo>
                  <a:cubicBezTo>
                    <a:pt x="11" y="354"/>
                    <a:pt x="0" y="718"/>
                    <a:pt x="86" y="1071"/>
                  </a:cubicBezTo>
                  <a:cubicBezTo>
                    <a:pt x="118" y="718"/>
                    <a:pt x="129" y="354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7005911" y="1346217"/>
              <a:ext cx="3367" cy="25606"/>
            </a:xfrm>
            <a:custGeom>
              <a:avLst/>
              <a:gdLst/>
              <a:ahLst/>
              <a:cxnLst/>
              <a:rect l="l" t="t" r="r" b="b"/>
              <a:pathLst>
                <a:path w="86" h="654" extrusionOk="0">
                  <a:moveTo>
                    <a:pt x="54" y="0"/>
                  </a:moveTo>
                  <a:lnTo>
                    <a:pt x="54" y="0"/>
                  </a:lnTo>
                  <a:cubicBezTo>
                    <a:pt x="11" y="214"/>
                    <a:pt x="0" y="440"/>
                    <a:pt x="76" y="654"/>
                  </a:cubicBezTo>
                  <a:cubicBezTo>
                    <a:pt x="76" y="429"/>
                    <a:pt x="86" y="214"/>
                    <a:pt x="5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7002152" y="1295476"/>
              <a:ext cx="5051" cy="39466"/>
            </a:xfrm>
            <a:custGeom>
              <a:avLst/>
              <a:gdLst/>
              <a:ahLst/>
              <a:cxnLst/>
              <a:rect l="l" t="t" r="r" b="b"/>
              <a:pathLst>
                <a:path w="129" h="1008" extrusionOk="0">
                  <a:moveTo>
                    <a:pt x="96" y="1"/>
                  </a:moveTo>
                  <a:cubicBezTo>
                    <a:pt x="11" y="332"/>
                    <a:pt x="0" y="675"/>
                    <a:pt x="75" y="1007"/>
                  </a:cubicBezTo>
                  <a:cubicBezTo>
                    <a:pt x="118" y="675"/>
                    <a:pt x="129" y="343"/>
                    <a:pt x="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7077637" y="1334902"/>
              <a:ext cx="7556" cy="82259"/>
            </a:xfrm>
            <a:custGeom>
              <a:avLst/>
              <a:gdLst/>
              <a:ahLst/>
              <a:cxnLst/>
              <a:rect l="l" t="t" r="r" b="b"/>
              <a:pathLst>
                <a:path w="193" h="2101" extrusionOk="0">
                  <a:moveTo>
                    <a:pt x="96" y="0"/>
                  </a:moveTo>
                  <a:cubicBezTo>
                    <a:pt x="86" y="375"/>
                    <a:pt x="0" y="760"/>
                    <a:pt x="10" y="1146"/>
                  </a:cubicBezTo>
                  <a:cubicBezTo>
                    <a:pt x="21" y="1403"/>
                    <a:pt x="53" y="1660"/>
                    <a:pt x="64" y="1917"/>
                  </a:cubicBezTo>
                  <a:cubicBezTo>
                    <a:pt x="72" y="1951"/>
                    <a:pt x="74" y="2101"/>
                    <a:pt x="85" y="2101"/>
                  </a:cubicBezTo>
                  <a:cubicBezTo>
                    <a:pt x="88" y="2101"/>
                    <a:pt x="92" y="2091"/>
                    <a:pt x="96" y="2067"/>
                  </a:cubicBezTo>
                  <a:cubicBezTo>
                    <a:pt x="171" y="1757"/>
                    <a:pt x="182" y="1424"/>
                    <a:pt x="193" y="1103"/>
                  </a:cubicBezTo>
                  <a:cubicBezTo>
                    <a:pt x="193" y="729"/>
                    <a:pt x="193" y="353"/>
                    <a:pt x="9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7068398" y="1412071"/>
              <a:ext cx="3798" cy="24353"/>
            </a:xfrm>
            <a:custGeom>
              <a:avLst/>
              <a:gdLst/>
              <a:ahLst/>
              <a:cxnLst/>
              <a:rect l="l" t="t" r="r" b="b"/>
              <a:pathLst>
                <a:path w="97" h="622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203"/>
                    <a:pt x="22" y="417"/>
                    <a:pt x="65" y="621"/>
                  </a:cubicBezTo>
                  <a:cubicBezTo>
                    <a:pt x="96" y="407"/>
                    <a:pt x="75" y="203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7075523" y="1425461"/>
              <a:ext cx="2114" cy="15544"/>
            </a:xfrm>
            <a:custGeom>
              <a:avLst/>
              <a:gdLst/>
              <a:ahLst/>
              <a:cxnLst/>
              <a:rect l="l" t="t" r="r" b="b"/>
              <a:pathLst>
                <a:path w="54" h="397" extrusionOk="0">
                  <a:moveTo>
                    <a:pt x="21" y="1"/>
                  </a:moveTo>
                  <a:cubicBezTo>
                    <a:pt x="0" y="129"/>
                    <a:pt x="0" y="268"/>
                    <a:pt x="43" y="397"/>
                  </a:cubicBezTo>
                  <a:cubicBezTo>
                    <a:pt x="54" y="268"/>
                    <a:pt x="54" y="129"/>
                    <a:pt x="2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7083902" y="1428397"/>
              <a:ext cx="2153" cy="19772"/>
            </a:xfrm>
            <a:custGeom>
              <a:avLst/>
              <a:gdLst/>
              <a:ahLst/>
              <a:cxnLst/>
              <a:rect l="l" t="t" r="r" b="b"/>
              <a:pathLst>
                <a:path w="55" h="505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172"/>
                    <a:pt x="0" y="343"/>
                    <a:pt x="43" y="504"/>
                  </a:cubicBezTo>
                  <a:cubicBezTo>
                    <a:pt x="54" y="343"/>
                    <a:pt x="54" y="172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7090205" y="1397350"/>
              <a:ext cx="2114" cy="15974"/>
            </a:xfrm>
            <a:custGeom>
              <a:avLst/>
              <a:gdLst/>
              <a:ahLst/>
              <a:cxnLst/>
              <a:rect l="l" t="t" r="r" b="b"/>
              <a:pathLst>
                <a:path w="54" h="408" extrusionOk="0">
                  <a:moveTo>
                    <a:pt x="32" y="1"/>
                  </a:moveTo>
                  <a:lnTo>
                    <a:pt x="32" y="1"/>
                  </a:lnTo>
                  <a:cubicBezTo>
                    <a:pt x="11" y="140"/>
                    <a:pt x="0" y="269"/>
                    <a:pt x="22" y="408"/>
                  </a:cubicBezTo>
                  <a:cubicBezTo>
                    <a:pt x="53" y="279"/>
                    <a:pt x="53" y="140"/>
                    <a:pt x="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7083040" y="1268227"/>
              <a:ext cx="6343" cy="44086"/>
            </a:xfrm>
            <a:custGeom>
              <a:avLst/>
              <a:gdLst/>
              <a:ahLst/>
              <a:cxnLst/>
              <a:rect l="l" t="t" r="r" b="b"/>
              <a:pathLst>
                <a:path w="162" h="1126" extrusionOk="0">
                  <a:moveTo>
                    <a:pt x="86" y="0"/>
                  </a:moveTo>
                  <a:lnTo>
                    <a:pt x="86" y="0"/>
                  </a:lnTo>
                  <a:cubicBezTo>
                    <a:pt x="22" y="375"/>
                    <a:pt x="1" y="750"/>
                    <a:pt x="33" y="1125"/>
                  </a:cubicBezTo>
                  <a:cubicBezTo>
                    <a:pt x="129" y="761"/>
                    <a:pt x="162" y="375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7054538" y="1261492"/>
              <a:ext cx="13899" cy="23531"/>
            </a:xfrm>
            <a:custGeom>
              <a:avLst/>
              <a:gdLst/>
              <a:ahLst/>
              <a:cxnLst/>
              <a:rect l="l" t="t" r="r" b="b"/>
              <a:pathLst>
                <a:path w="355" h="601" extrusionOk="0">
                  <a:moveTo>
                    <a:pt x="354" y="1"/>
                  </a:moveTo>
                  <a:lnTo>
                    <a:pt x="354" y="1"/>
                  </a:lnTo>
                  <a:cubicBezTo>
                    <a:pt x="204" y="172"/>
                    <a:pt x="86" y="376"/>
                    <a:pt x="1" y="601"/>
                  </a:cubicBezTo>
                  <a:cubicBezTo>
                    <a:pt x="150" y="419"/>
                    <a:pt x="279" y="215"/>
                    <a:pt x="3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7058335" y="1277858"/>
              <a:ext cx="9240" cy="13860"/>
            </a:xfrm>
            <a:custGeom>
              <a:avLst/>
              <a:gdLst/>
              <a:ahLst/>
              <a:cxnLst/>
              <a:rect l="l" t="t" r="r" b="b"/>
              <a:pathLst>
                <a:path w="236" h="354" extrusionOk="0">
                  <a:moveTo>
                    <a:pt x="236" y="1"/>
                  </a:moveTo>
                  <a:cubicBezTo>
                    <a:pt x="139" y="108"/>
                    <a:pt x="65" y="225"/>
                    <a:pt x="0" y="354"/>
                  </a:cubicBezTo>
                  <a:cubicBezTo>
                    <a:pt x="107" y="247"/>
                    <a:pt x="182" y="129"/>
                    <a:pt x="23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7062094" y="1286276"/>
              <a:ext cx="8026" cy="11315"/>
            </a:xfrm>
            <a:custGeom>
              <a:avLst/>
              <a:gdLst/>
              <a:ahLst/>
              <a:cxnLst/>
              <a:rect l="l" t="t" r="r" b="b"/>
              <a:pathLst>
                <a:path w="205" h="289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19" y="86"/>
                    <a:pt x="54" y="182"/>
                    <a:pt x="0" y="289"/>
                  </a:cubicBezTo>
                  <a:cubicBezTo>
                    <a:pt x="86" y="203"/>
                    <a:pt x="150" y="107"/>
                    <a:pt x="20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7026466" y="1371353"/>
              <a:ext cx="15544" cy="26036"/>
            </a:xfrm>
            <a:custGeom>
              <a:avLst/>
              <a:gdLst/>
              <a:ahLst/>
              <a:cxnLst/>
              <a:rect l="l" t="t" r="r" b="b"/>
              <a:pathLst>
                <a:path w="397" h="665" extrusionOk="0">
                  <a:moveTo>
                    <a:pt x="396" y="1"/>
                  </a:moveTo>
                  <a:cubicBezTo>
                    <a:pt x="236" y="205"/>
                    <a:pt x="96" y="419"/>
                    <a:pt x="0" y="665"/>
                  </a:cubicBezTo>
                  <a:cubicBezTo>
                    <a:pt x="172" y="472"/>
                    <a:pt x="322" y="248"/>
                    <a:pt x="3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028541" y="1392338"/>
              <a:ext cx="7204" cy="11785"/>
            </a:xfrm>
            <a:custGeom>
              <a:avLst/>
              <a:gdLst/>
              <a:ahLst/>
              <a:cxnLst/>
              <a:rect l="l" t="t" r="r" b="b"/>
              <a:pathLst>
                <a:path w="184" h="301" extrusionOk="0">
                  <a:moveTo>
                    <a:pt x="183" y="0"/>
                  </a:moveTo>
                  <a:cubicBezTo>
                    <a:pt x="108" y="86"/>
                    <a:pt x="43" y="193"/>
                    <a:pt x="1" y="300"/>
                  </a:cubicBezTo>
                  <a:cubicBezTo>
                    <a:pt x="76" y="214"/>
                    <a:pt x="140" y="107"/>
                    <a:pt x="183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7029833" y="1405337"/>
              <a:ext cx="5051" cy="6304"/>
            </a:xfrm>
            <a:custGeom>
              <a:avLst/>
              <a:gdLst/>
              <a:ahLst/>
              <a:cxnLst/>
              <a:rect l="l" t="t" r="r" b="b"/>
              <a:pathLst>
                <a:path w="129" h="161" extrusionOk="0">
                  <a:moveTo>
                    <a:pt x="129" y="1"/>
                  </a:moveTo>
                  <a:cubicBezTo>
                    <a:pt x="75" y="54"/>
                    <a:pt x="32" y="108"/>
                    <a:pt x="0" y="161"/>
                  </a:cubicBezTo>
                  <a:cubicBezTo>
                    <a:pt x="53" y="118"/>
                    <a:pt x="96" y="65"/>
                    <a:pt x="129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7025174" y="1151632"/>
              <a:ext cx="81398" cy="7047"/>
            </a:xfrm>
            <a:custGeom>
              <a:avLst/>
              <a:gdLst/>
              <a:ahLst/>
              <a:cxnLst/>
              <a:rect l="l" t="t" r="r" b="b"/>
              <a:pathLst>
                <a:path w="2079" h="180" extrusionOk="0">
                  <a:moveTo>
                    <a:pt x="1072" y="1"/>
                  </a:moveTo>
                  <a:cubicBezTo>
                    <a:pt x="708" y="12"/>
                    <a:pt x="355" y="44"/>
                    <a:pt x="1" y="129"/>
                  </a:cubicBezTo>
                  <a:cubicBezTo>
                    <a:pt x="306" y="159"/>
                    <a:pt x="648" y="180"/>
                    <a:pt x="984" y="180"/>
                  </a:cubicBezTo>
                  <a:cubicBezTo>
                    <a:pt x="1379" y="180"/>
                    <a:pt x="1766" y="151"/>
                    <a:pt x="2079" y="76"/>
                  </a:cubicBezTo>
                  <a:cubicBezTo>
                    <a:pt x="1747" y="33"/>
                    <a:pt x="1404" y="1"/>
                    <a:pt x="107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7114910" y="1150222"/>
              <a:ext cx="8026" cy="1057"/>
            </a:xfrm>
            <a:custGeom>
              <a:avLst/>
              <a:gdLst/>
              <a:ahLst/>
              <a:cxnLst/>
              <a:rect l="l" t="t" r="r" b="b"/>
              <a:pathLst>
                <a:path w="205" h="27" extrusionOk="0">
                  <a:moveTo>
                    <a:pt x="60" y="1"/>
                  </a:moveTo>
                  <a:cubicBezTo>
                    <a:pt x="41" y="1"/>
                    <a:pt x="21" y="2"/>
                    <a:pt x="1" y="5"/>
                  </a:cubicBezTo>
                  <a:cubicBezTo>
                    <a:pt x="65" y="27"/>
                    <a:pt x="140" y="27"/>
                    <a:pt x="205" y="27"/>
                  </a:cubicBezTo>
                  <a:cubicBezTo>
                    <a:pt x="158" y="11"/>
                    <a:pt x="111" y="1"/>
                    <a:pt x="6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7108215" y="1157505"/>
              <a:ext cx="10924" cy="1057"/>
            </a:xfrm>
            <a:custGeom>
              <a:avLst/>
              <a:gdLst/>
              <a:ahLst/>
              <a:cxnLst/>
              <a:rect l="l" t="t" r="r" b="b"/>
              <a:pathLst>
                <a:path w="279" h="27" extrusionOk="0">
                  <a:moveTo>
                    <a:pt x="112" y="0"/>
                  </a:moveTo>
                  <a:cubicBezTo>
                    <a:pt x="75" y="0"/>
                    <a:pt x="38" y="4"/>
                    <a:pt x="0" y="12"/>
                  </a:cubicBezTo>
                  <a:cubicBezTo>
                    <a:pt x="69" y="19"/>
                    <a:pt x="136" y="27"/>
                    <a:pt x="201" y="27"/>
                  </a:cubicBezTo>
                  <a:cubicBezTo>
                    <a:pt x="227" y="27"/>
                    <a:pt x="254" y="26"/>
                    <a:pt x="279" y="22"/>
                  </a:cubicBezTo>
                  <a:cubicBezTo>
                    <a:pt x="226" y="9"/>
                    <a:pt x="170" y="0"/>
                    <a:pt x="11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7064208" y="1164161"/>
              <a:ext cx="46552" cy="4424"/>
            </a:xfrm>
            <a:custGeom>
              <a:avLst/>
              <a:gdLst/>
              <a:ahLst/>
              <a:cxnLst/>
              <a:rect l="l" t="t" r="r" b="b"/>
              <a:pathLst>
                <a:path w="1189" h="113" extrusionOk="0">
                  <a:moveTo>
                    <a:pt x="754" y="1"/>
                  </a:moveTo>
                  <a:cubicBezTo>
                    <a:pt x="500" y="1"/>
                    <a:pt x="246" y="33"/>
                    <a:pt x="0" y="88"/>
                  </a:cubicBezTo>
                  <a:cubicBezTo>
                    <a:pt x="130" y="105"/>
                    <a:pt x="258" y="112"/>
                    <a:pt x="385" y="112"/>
                  </a:cubicBezTo>
                  <a:cubicBezTo>
                    <a:pt x="658" y="112"/>
                    <a:pt x="926" y="79"/>
                    <a:pt x="1189" y="35"/>
                  </a:cubicBezTo>
                  <a:cubicBezTo>
                    <a:pt x="1045" y="11"/>
                    <a:pt x="899" y="1"/>
                    <a:pt x="7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093102" y="1174223"/>
              <a:ext cx="10963" cy="1175"/>
            </a:xfrm>
            <a:custGeom>
              <a:avLst/>
              <a:gdLst/>
              <a:ahLst/>
              <a:cxnLst/>
              <a:rect l="l" t="t" r="r" b="b"/>
              <a:pathLst>
                <a:path w="280" h="30" extrusionOk="0">
                  <a:moveTo>
                    <a:pt x="161" y="1"/>
                  </a:moveTo>
                  <a:cubicBezTo>
                    <a:pt x="108" y="1"/>
                    <a:pt x="56" y="7"/>
                    <a:pt x="1" y="13"/>
                  </a:cubicBezTo>
                  <a:cubicBezTo>
                    <a:pt x="49" y="24"/>
                    <a:pt x="97" y="29"/>
                    <a:pt x="144" y="29"/>
                  </a:cubicBezTo>
                  <a:cubicBezTo>
                    <a:pt x="191" y="29"/>
                    <a:pt x="236" y="24"/>
                    <a:pt x="279" y="13"/>
                  </a:cubicBezTo>
                  <a:cubicBezTo>
                    <a:pt x="238" y="4"/>
                    <a:pt x="199" y="1"/>
                    <a:pt x="16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7057043" y="1189374"/>
              <a:ext cx="58337" cy="41188"/>
            </a:xfrm>
            <a:custGeom>
              <a:avLst/>
              <a:gdLst/>
              <a:ahLst/>
              <a:cxnLst/>
              <a:rect l="l" t="t" r="r" b="b"/>
              <a:pathLst>
                <a:path w="1490" h="1052" extrusionOk="0">
                  <a:moveTo>
                    <a:pt x="1490" y="1"/>
                  </a:moveTo>
                  <a:cubicBezTo>
                    <a:pt x="1447" y="76"/>
                    <a:pt x="1393" y="140"/>
                    <a:pt x="1329" y="205"/>
                  </a:cubicBezTo>
                  <a:cubicBezTo>
                    <a:pt x="1243" y="290"/>
                    <a:pt x="1179" y="397"/>
                    <a:pt x="1083" y="472"/>
                  </a:cubicBezTo>
                  <a:cubicBezTo>
                    <a:pt x="943" y="590"/>
                    <a:pt x="515" y="847"/>
                    <a:pt x="236" y="976"/>
                  </a:cubicBezTo>
                  <a:cubicBezTo>
                    <a:pt x="162" y="1008"/>
                    <a:pt x="76" y="1029"/>
                    <a:pt x="1" y="1050"/>
                  </a:cubicBezTo>
                  <a:lnTo>
                    <a:pt x="140" y="1050"/>
                  </a:lnTo>
                  <a:cubicBezTo>
                    <a:pt x="152" y="1051"/>
                    <a:pt x="164" y="1052"/>
                    <a:pt x="175" y="1052"/>
                  </a:cubicBezTo>
                  <a:cubicBezTo>
                    <a:pt x="314" y="1052"/>
                    <a:pt x="451" y="993"/>
                    <a:pt x="579" y="943"/>
                  </a:cubicBezTo>
                  <a:cubicBezTo>
                    <a:pt x="772" y="879"/>
                    <a:pt x="943" y="783"/>
                    <a:pt x="1093" y="655"/>
                  </a:cubicBezTo>
                  <a:cubicBezTo>
                    <a:pt x="1211" y="558"/>
                    <a:pt x="1286" y="440"/>
                    <a:pt x="1350" y="312"/>
                  </a:cubicBezTo>
                  <a:cubicBezTo>
                    <a:pt x="1404" y="215"/>
                    <a:pt x="1457" y="108"/>
                    <a:pt x="149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7038211" y="1219561"/>
              <a:ext cx="24744" cy="3719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632" y="1"/>
                  </a:moveTo>
                  <a:lnTo>
                    <a:pt x="632" y="1"/>
                  </a:lnTo>
                  <a:cubicBezTo>
                    <a:pt x="418" y="33"/>
                    <a:pt x="203" y="33"/>
                    <a:pt x="0" y="76"/>
                  </a:cubicBezTo>
                  <a:cubicBezTo>
                    <a:pt x="72" y="87"/>
                    <a:pt x="146" y="95"/>
                    <a:pt x="221" y="95"/>
                  </a:cubicBezTo>
                  <a:cubicBezTo>
                    <a:pt x="359" y="95"/>
                    <a:pt x="500" y="70"/>
                    <a:pt x="6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7016795" y="1225864"/>
              <a:ext cx="33201" cy="8496"/>
            </a:xfrm>
            <a:custGeom>
              <a:avLst/>
              <a:gdLst/>
              <a:ahLst/>
              <a:cxnLst/>
              <a:rect l="l" t="t" r="r" b="b"/>
              <a:pathLst>
                <a:path w="848" h="217" extrusionOk="0">
                  <a:moveTo>
                    <a:pt x="1" y="1"/>
                  </a:moveTo>
                  <a:lnTo>
                    <a:pt x="1" y="1"/>
                  </a:lnTo>
                  <a:cubicBezTo>
                    <a:pt x="174" y="134"/>
                    <a:pt x="393" y="216"/>
                    <a:pt x="612" y="216"/>
                  </a:cubicBezTo>
                  <a:cubicBezTo>
                    <a:pt x="691" y="216"/>
                    <a:pt x="770" y="205"/>
                    <a:pt x="847" y="183"/>
                  </a:cubicBezTo>
                  <a:cubicBezTo>
                    <a:pt x="558" y="161"/>
                    <a:pt x="279" y="87"/>
                    <a:pt x="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968991" y="1153433"/>
              <a:ext cx="13468" cy="1292"/>
            </a:xfrm>
            <a:custGeom>
              <a:avLst/>
              <a:gdLst/>
              <a:ahLst/>
              <a:cxnLst/>
              <a:rect l="l" t="t" r="r" b="b"/>
              <a:pathLst>
                <a:path w="344" h="33" extrusionOk="0">
                  <a:moveTo>
                    <a:pt x="168" y="1"/>
                  </a:moveTo>
                  <a:cubicBezTo>
                    <a:pt x="111" y="1"/>
                    <a:pt x="54" y="3"/>
                    <a:pt x="1" y="9"/>
                  </a:cubicBezTo>
                  <a:cubicBezTo>
                    <a:pt x="54" y="25"/>
                    <a:pt x="111" y="33"/>
                    <a:pt x="168" y="33"/>
                  </a:cubicBezTo>
                  <a:cubicBezTo>
                    <a:pt x="226" y="33"/>
                    <a:pt x="285" y="25"/>
                    <a:pt x="343" y="9"/>
                  </a:cubicBezTo>
                  <a:cubicBezTo>
                    <a:pt x="285" y="3"/>
                    <a:pt x="226" y="1"/>
                    <a:pt x="168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7149755" y="1291679"/>
              <a:ext cx="7556" cy="62957"/>
            </a:xfrm>
            <a:custGeom>
              <a:avLst/>
              <a:gdLst/>
              <a:ahLst/>
              <a:cxnLst/>
              <a:rect l="l" t="t" r="r" b="b"/>
              <a:pathLst>
                <a:path w="193" h="1608" extrusionOk="0">
                  <a:moveTo>
                    <a:pt x="86" y="1"/>
                  </a:moveTo>
                  <a:cubicBezTo>
                    <a:pt x="21" y="505"/>
                    <a:pt x="0" y="1019"/>
                    <a:pt x="64" y="1522"/>
                  </a:cubicBezTo>
                  <a:cubicBezTo>
                    <a:pt x="64" y="1554"/>
                    <a:pt x="75" y="1576"/>
                    <a:pt x="75" y="1607"/>
                  </a:cubicBezTo>
                  <a:cubicBezTo>
                    <a:pt x="75" y="1586"/>
                    <a:pt x="86" y="1565"/>
                    <a:pt x="86" y="1533"/>
                  </a:cubicBezTo>
                  <a:cubicBezTo>
                    <a:pt x="193" y="1029"/>
                    <a:pt x="193" y="505"/>
                    <a:pt x="8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7384550" y="1290034"/>
              <a:ext cx="5912" cy="33162"/>
            </a:xfrm>
            <a:custGeom>
              <a:avLst/>
              <a:gdLst/>
              <a:ahLst/>
              <a:cxnLst/>
              <a:rect l="l" t="t" r="r" b="b"/>
              <a:pathLst>
                <a:path w="151" h="847" extrusionOk="0">
                  <a:moveTo>
                    <a:pt x="129" y="0"/>
                  </a:moveTo>
                  <a:lnTo>
                    <a:pt x="129" y="0"/>
                  </a:lnTo>
                  <a:cubicBezTo>
                    <a:pt x="43" y="268"/>
                    <a:pt x="0" y="557"/>
                    <a:pt x="22" y="847"/>
                  </a:cubicBezTo>
                  <a:cubicBezTo>
                    <a:pt x="108" y="578"/>
                    <a:pt x="150" y="290"/>
                    <a:pt x="129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7383258" y="1328207"/>
              <a:ext cx="4268" cy="20986"/>
            </a:xfrm>
            <a:custGeom>
              <a:avLst/>
              <a:gdLst/>
              <a:ahLst/>
              <a:cxnLst/>
              <a:rect l="l" t="t" r="r" b="b"/>
              <a:pathLst>
                <a:path w="109" h="536" extrusionOk="0">
                  <a:moveTo>
                    <a:pt x="108" y="0"/>
                  </a:moveTo>
                  <a:lnTo>
                    <a:pt x="108" y="0"/>
                  </a:lnTo>
                  <a:cubicBezTo>
                    <a:pt x="44" y="171"/>
                    <a:pt x="12" y="353"/>
                    <a:pt x="1" y="536"/>
                  </a:cubicBezTo>
                  <a:cubicBezTo>
                    <a:pt x="76" y="364"/>
                    <a:pt x="108" y="182"/>
                    <a:pt x="108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6935477" y="1281225"/>
              <a:ext cx="6343" cy="49097"/>
            </a:xfrm>
            <a:custGeom>
              <a:avLst/>
              <a:gdLst/>
              <a:ahLst/>
              <a:cxnLst/>
              <a:rect l="l" t="t" r="r" b="b"/>
              <a:pathLst>
                <a:path w="162" h="1254" extrusionOk="0">
                  <a:moveTo>
                    <a:pt x="107" y="1"/>
                  </a:moveTo>
                  <a:lnTo>
                    <a:pt x="107" y="1"/>
                  </a:lnTo>
                  <a:cubicBezTo>
                    <a:pt x="21" y="418"/>
                    <a:pt x="0" y="836"/>
                    <a:pt x="54" y="1253"/>
                  </a:cubicBezTo>
                  <a:cubicBezTo>
                    <a:pt x="150" y="846"/>
                    <a:pt x="161" y="418"/>
                    <a:pt x="10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6706516" y="1319359"/>
              <a:ext cx="3406" cy="24353"/>
            </a:xfrm>
            <a:custGeom>
              <a:avLst/>
              <a:gdLst/>
              <a:ahLst/>
              <a:cxnLst/>
              <a:rect l="l" t="t" r="r" b="b"/>
              <a:pathLst>
                <a:path w="87" h="622" extrusionOk="0">
                  <a:moveTo>
                    <a:pt x="33" y="1"/>
                  </a:moveTo>
                  <a:lnTo>
                    <a:pt x="33" y="1"/>
                  </a:lnTo>
                  <a:cubicBezTo>
                    <a:pt x="1" y="205"/>
                    <a:pt x="12" y="419"/>
                    <a:pt x="55" y="622"/>
                  </a:cubicBezTo>
                  <a:cubicBezTo>
                    <a:pt x="86" y="408"/>
                    <a:pt x="76" y="205"/>
                    <a:pt x="33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7010922" y="1462420"/>
              <a:ext cx="50820" cy="4542"/>
            </a:xfrm>
            <a:custGeom>
              <a:avLst/>
              <a:gdLst/>
              <a:ahLst/>
              <a:cxnLst/>
              <a:rect l="l" t="t" r="r" b="b"/>
              <a:pathLst>
                <a:path w="1298" h="116" extrusionOk="0">
                  <a:moveTo>
                    <a:pt x="737" y="1"/>
                  </a:moveTo>
                  <a:cubicBezTo>
                    <a:pt x="488" y="1"/>
                    <a:pt x="239" y="25"/>
                    <a:pt x="1" y="74"/>
                  </a:cubicBezTo>
                  <a:cubicBezTo>
                    <a:pt x="185" y="101"/>
                    <a:pt x="371" y="115"/>
                    <a:pt x="558" y="115"/>
                  </a:cubicBezTo>
                  <a:cubicBezTo>
                    <a:pt x="805" y="115"/>
                    <a:pt x="1053" y="91"/>
                    <a:pt x="1297" y="42"/>
                  </a:cubicBezTo>
                  <a:cubicBezTo>
                    <a:pt x="1113" y="14"/>
                    <a:pt x="925" y="1"/>
                    <a:pt x="73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7022276" y="1470486"/>
              <a:ext cx="15974" cy="1566"/>
            </a:xfrm>
            <a:custGeom>
              <a:avLst/>
              <a:gdLst/>
              <a:ahLst/>
              <a:cxnLst/>
              <a:rect l="l" t="t" r="r" b="b"/>
              <a:pathLst>
                <a:path w="408" h="40" extrusionOk="0">
                  <a:moveTo>
                    <a:pt x="146" y="1"/>
                  </a:moveTo>
                  <a:cubicBezTo>
                    <a:pt x="97" y="1"/>
                    <a:pt x="48" y="3"/>
                    <a:pt x="0" y="7"/>
                  </a:cubicBezTo>
                  <a:cubicBezTo>
                    <a:pt x="84" y="28"/>
                    <a:pt x="171" y="40"/>
                    <a:pt x="261" y="40"/>
                  </a:cubicBezTo>
                  <a:cubicBezTo>
                    <a:pt x="309" y="40"/>
                    <a:pt x="358" y="36"/>
                    <a:pt x="407" y="29"/>
                  </a:cubicBezTo>
                  <a:cubicBezTo>
                    <a:pt x="319" y="8"/>
                    <a:pt x="231" y="1"/>
                    <a:pt x="14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7041539" y="1246341"/>
              <a:ext cx="21416" cy="2349"/>
            </a:xfrm>
            <a:custGeom>
              <a:avLst/>
              <a:gdLst/>
              <a:ahLst/>
              <a:cxnLst/>
              <a:rect l="l" t="t" r="r" b="b"/>
              <a:pathLst>
                <a:path w="547" h="60" extrusionOk="0">
                  <a:moveTo>
                    <a:pt x="485" y="1"/>
                  </a:moveTo>
                  <a:cubicBezTo>
                    <a:pt x="375" y="1"/>
                    <a:pt x="261" y="15"/>
                    <a:pt x="152" y="15"/>
                  </a:cubicBezTo>
                  <a:cubicBezTo>
                    <a:pt x="100" y="15"/>
                    <a:pt x="50" y="12"/>
                    <a:pt x="1" y="2"/>
                  </a:cubicBezTo>
                  <a:lnTo>
                    <a:pt x="1" y="2"/>
                  </a:lnTo>
                  <a:cubicBezTo>
                    <a:pt x="70" y="44"/>
                    <a:pt x="152" y="60"/>
                    <a:pt x="235" y="60"/>
                  </a:cubicBezTo>
                  <a:cubicBezTo>
                    <a:pt x="344" y="60"/>
                    <a:pt x="456" y="33"/>
                    <a:pt x="547" y="2"/>
                  </a:cubicBezTo>
                  <a:cubicBezTo>
                    <a:pt x="526" y="1"/>
                    <a:pt x="506" y="1"/>
                    <a:pt x="485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7012214" y="1483210"/>
              <a:ext cx="63349" cy="5716"/>
            </a:xfrm>
            <a:custGeom>
              <a:avLst/>
              <a:gdLst/>
              <a:ahLst/>
              <a:cxnLst/>
              <a:rect l="l" t="t" r="r" b="b"/>
              <a:pathLst>
                <a:path w="1618" h="146" extrusionOk="0">
                  <a:moveTo>
                    <a:pt x="840" y="1"/>
                  </a:moveTo>
                  <a:cubicBezTo>
                    <a:pt x="785" y="1"/>
                    <a:pt x="729" y="2"/>
                    <a:pt x="675" y="4"/>
                  </a:cubicBezTo>
                  <a:cubicBezTo>
                    <a:pt x="429" y="25"/>
                    <a:pt x="225" y="57"/>
                    <a:pt x="0" y="78"/>
                  </a:cubicBezTo>
                  <a:cubicBezTo>
                    <a:pt x="234" y="125"/>
                    <a:pt x="470" y="145"/>
                    <a:pt x="705" y="145"/>
                  </a:cubicBezTo>
                  <a:cubicBezTo>
                    <a:pt x="1010" y="145"/>
                    <a:pt x="1315" y="111"/>
                    <a:pt x="1617" y="57"/>
                  </a:cubicBezTo>
                  <a:cubicBezTo>
                    <a:pt x="1362" y="22"/>
                    <a:pt x="1099" y="1"/>
                    <a:pt x="84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7057905" y="1492724"/>
              <a:ext cx="20594" cy="1918"/>
            </a:xfrm>
            <a:custGeom>
              <a:avLst/>
              <a:gdLst/>
              <a:ahLst/>
              <a:cxnLst/>
              <a:rect l="l" t="t" r="r" b="b"/>
              <a:pathLst>
                <a:path w="526" h="49" extrusionOk="0">
                  <a:moveTo>
                    <a:pt x="281" y="0"/>
                  </a:moveTo>
                  <a:cubicBezTo>
                    <a:pt x="187" y="0"/>
                    <a:pt x="92" y="10"/>
                    <a:pt x="0" y="39"/>
                  </a:cubicBezTo>
                  <a:cubicBezTo>
                    <a:pt x="73" y="44"/>
                    <a:pt x="162" y="49"/>
                    <a:pt x="249" y="49"/>
                  </a:cubicBezTo>
                  <a:cubicBezTo>
                    <a:pt x="356" y="49"/>
                    <a:pt x="460" y="41"/>
                    <a:pt x="525" y="18"/>
                  </a:cubicBezTo>
                  <a:cubicBezTo>
                    <a:pt x="446" y="8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7005480" y="1491471"/>
              <a:ext cx="13468" cy="1370"/>
            </a:xfrm>
            <a:custGeom>
              <a:avLst/>
              <a:gdLst/>
              <a:ahLst/>
              <a:cxnLst/>
              <a:rect l="l" t="t" r="r" b="b"/>
              <a:pathLst>
                <a:path w="344" h="35" extrusionOk="0">
                  <a:moveTo>
                    <a:pt x="131" y="0"/>
                  </a:moveTo>
                  <a:cubicBezTo>
                    <a:pt x="88" y="0"/>
                    <a:pt x="44" y="3"/>
                    <a:pt x="1" y="7"/>
                  </a:cubicBezTo>
                  <a:cubicBezTo>
                    <a:pt x="69" y="27"/>
                    <a:pt x="146" y="34"/>
                    <a:pt x="221" y="34"/>
                  </a:cubicBezTo>
                  <a:cubicBezTo>
                    <a:pt x="263" y="34"/>
                    <a:pt x="305" y="32"/>
                    <a:pt x="344" y="28"/>
                  </a:cubicBezTo>
                  <a:cubicBezTo>
                    <a:pt x="276" y="8"/>
                    <a:pt x="204" y="0"/>
                    <a:pt x="13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7002152" y="1498166"/>
              <a:ext cx="23531" cy="2545"/>
            </a:xfrm>
            <a:custGeom>
              <a:avLst/>
              <a:gdLst/>
              <a:ahLst/>
              <a:cxnLst/>
              <a:rect l="l" t="t" r="r" b="b"/>
              <a:pathLst>
                <a:path w="601" h="65" extrusionOk="0">
                  <a:moveTo>
                    <a:pt x="381" y="0"/>
                  </a:moveTo>
                  <a:cubicBezTo>
                    <a:pt x="252" y="0"/>
                    <a:pt x="124" y="19"/>
                    <a:pt x="0" y="60"/>
                  </a:cubicBezTo>
                  <a:cubicBezTo>
                    <a:pt x="44" y="63"/>
                    <a:pt x="93" y="64"/>
                    <a:pt x="145" y="64"/>
                  </a:cubicBezTo>
                  <a:cubicBezTo>
                    <a:pt x="311" y="64"/>
                    <a:pt x="502" y="50"/>
                    <a:pt x="600" y="18"/>
                  </a:cubicBezTo>
                  <a:cubicBezTo>
                    <a:pt x="527" y="6"/>
                    <a:pt x="454" y="0"/>
                    <a:pt x="3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7032339" y="1495308"/>
              <a:ext cx="12607" cy="1292"/>
            </a:xfrm>
            <a:custGeom>
              <a:avLst/>
              <a:gdLst/>
              <a:ahLst/>
              <a:cxnLst/>
              <a:rect l="l" t="t" r="r" b="b"/>
              <a:pathLst>
                <a:path w="322" h="33" extrusionOk="0">
                  <a:moveTo>
                    <a:pt x="86" y="1"/>
                  </a:moveTo>
                  <a:cubicBezTo>
                    <a:pt x="57" y="1"/>
                    <a:pt x="29" y="2"/>
                    <a:pt x="0" y="5"/>
                  </a:cubicBezTo>
                  <a:cubicBezTo>
                    <a:pt x="68" y="25"/>
                    <a:pt x="136" y="33"/>
                    <a:pt x="203" y="33"/>
                  </a:cubicBezTo>
                  <a:cubicBezTo>
                    <a:pt x="243" y="33"/>
                    <a:pt x="282" y="30"/>
                    <a:pt x="322" y="26"/>
                  </a:cubicBezTo>
                  <a:cubicBezTo>
                    <a:pt x="243" y="11"/>
                    <a:pt x="164" y="1"/>
                    <a:pt x="86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6867548" y="1177237"/>
              <a:ext cx="56223" cy="56223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18" y="1"/>
                  </a:moveTo>
                  <a:cubicBezTo>
                    <a:pt x="718" y="396"/>
                    <a:pt x="397" y="718"/>
                    <a:pt x="0" y="718"/>
                  </a:cubicBezTo>
                  <a:cubicBezTo>
                    <a:pt x="397" y="718"/>
                    <a:pt x="718" y="1039"/>
                    <a:pt x="718" y="1436"/>
                  </a:cubicBezTo>
                  <a:cubicBezTo>
                    <a:pt x="718" y="1039"/>
                    <a:pt x="1039" y="718"/>
                    <a:pt x="1435" y="718"/>
                  </a:cubicBezTo>
                  <a:cubicBezTo>
                    <a:pt x="1039" y="718"/>
                    <a:pt x="718" y="396"/>
                    <a:pt x="718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7141768" y="1441826"/>
              <a:ext cx="39427" cy="39427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504" y="0"/>
                  </a:moveTo>
                  <a:cubicBezTo>
                    <a:pt x="504" y="278"/>
                    <a:pt x="279" y="504"/>
                    <a:pt x="0" y="504"/>
                  </a:cubicBezTo>
                  <a:cubicBezTo>
                    <a:pt x="279" y="504"/>
                    <a:pt x="504" y="728"/>
                    <a:pt x="504" y="1007"/>
                  </a:cubicBezTo>
                  <a:cubicBezTo>
                    <a:pt x="504" y="728"/>
                    <a:pt x="728" y="504"/>
                    <a:pt x="1007" y="504"/>
                  </a:cubicBezTo>
                  <a:cubicBezTo>
                    <a:pt x="728" y="504"/>
                    <a:pt x="504" y="278"/>
                    <a:pt x="504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7196268" y="1171756"/>
              <a:ext cx="39466" cy="3946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1"/>
                  </a:moveTo>
                  <a:cubicBezTo>
                    <a:pt x="504" y="279"/>
                    <a:pt x="279" y="505"/>
                    <a:pt x="0" y="505"/>
                  </a:cubicBezTo>
                  <a:cubicBezTo>
                    <a:pt x="279" y="505"/>
                    <a:pt x="504" y="729"/>
                    <a:pt x="504" y="1008"/>
                  </a:cubicBezTo>
                  <a:cubicBezTo>
                    <a:pt x="504" y="729"/>
                    <a:pt x="729" y="505"/>
                    <a:pt x="1007" y="505"/>
                  </a:cubicBezTo>
                  <a:cubicBezTo>
                    <a:pt x="729" y="505"/>
                    <a:pt x="504" y="279"/>
                    <a:pt x="504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30"/>
          <p:cNvGrpSpPr/>
          <p:nvPr/>
        </p:nvGrpSpPr>
        <p:grpSpPr>
          <a:xfrm>
            <a:off x="7760149" y="943529"/>
            <a:ext cx="1196112" cy="450123"/>
            <a:chOff x="7227893" y="506302"/>
            <a:chExt cx="1196112" cy="450123"/>
          </a:xfrm>
        </p:grpSpPr>
        <p:grpSp>
          <p:nvGrpSpPr>
            <p:cNvPr id="495" name="Google Shape;495;p30"/>
            <p:cNvGrpSpPr/>
            <p:nvPr/>
          </p:nvGrpSpPr>
          <p:grpSpPr>
            <a:xfrm>
              <a:off x="7227893" y="506302"/>
              <a:ext cx="1196112" cy="450122"/>
              <a:chOff x="9018818" y="506302"/>
              <a:chExt cx="1196112" cy="450122"/>
            </a:xfrm>
          </p:grpSpPr>
          <p:sp>
            <p:nvSpPr>
              <p:cNvPr id="496" name="Google Shape;496;p30"/>
              <p:cNvSpPr/>
              <p:nvPr/>
            </p:nvSpPr>
            <p:spPr>
              <a:xfrm rot="-5400000">
                <a:off x="9433700" y="205961"/>
                <a:ext cx="371850" cy="107323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4113" extrusionOk="0">
                    <a:moveTo>
                      <a:pt x="996" y="0"/>
                    </a:moveTo>
                    <a:lnTo>
                      <a:pt x="1" y="2025"/>
                    </a:lnTo>
                    <a:lnTo>
                      <a:pt x="1318" y="4113"/>
                    </a:lnTo>
                    <a:lnTo>
                      <a:pt x="1425" y="4048"/>
                    </a:lnTo>
                    <a:lnTo>
                      <a:pt x="139" y="2025"/>
                    </a:lnTo>
                    <a:lnTo>
                      <a:pt x="1103" y="54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 rot="-5400000">
                <a:off x="10094505" y="506174"/>
                <a:ext cx="120297" cy="120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25" y="1"/>
                    </a:moveTo>
                    <a:cubicBezTo>
                      <a:pt x="107" y="1"/>
                      <a:pt x="0" y="108"/>
                      <a:pt x="0" y="226"/>
                    </a:cubicBezTo>
                    <a:cubicBezTo>
                      <a:pt x="0" y="355"/>
                      <a:pt x="107" y="462"/>
                      <a:pt x="225" y="462"/>
                    </a:cubicBezTo>
                    <a:cubicBezTo>
                      <a:pt x="353" y="462"/>
                      <a:pt x="460" y="355"/>
                      <a:pt x="460" y="226"/>
                    </a:cubicBezTo>
                    <a:cubicBezTo>
                      <a:pt x="460" y="108"/>
                      <a:pt x="353" y="1"/>
                      <a:pt x="225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 rot="-5400000">
                <a:off x="9551116" y="837435"/>
                <a:ext cx="117687" cy="120292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1" extrusionOk="0">
                    <a:moveTo>
                      <a:pt x="225" y="0"/>
                    </a:moveTo>
                    <a:cubicBezTo>
                      <a:pt x="97" y="0"/>
                      <a:pt x="1" y="107"/>
                      <a:pt x="1" y="224"/>
                    </a:cubicBezTo>
                    <a:cubicBezTo>
                      <a:pt x="1" y="353"/>
                      <a:pt x="97" y="460"/>
                      <a:pt x="225" y="460"/>
                    </a:cubicBezTo>
                    <a:cubicBezTo>
                      <a:pt x="354" y="460"/>
                      <a:pt x="450" y="353"/>
                      <a:pt x="450" y="224"/>
                    </a:cubicBezTo>
                    <a:cubicBezTo>
                      <a:pt x="450" y="107"/>
                      <a:pt x="354" y="0"/>
                      <a:pt x="225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0"/>
              <p:cNvSpPr/>
              <p:nvPr/>
            </p:nvSpPr>
            <p:spPr>
              <a:xfrm rot="-5400000">
                <a:off x="9017381" y="597241"/>
                <a:ext cx="120297" cy="11742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50" extrusionOk="0">
                    <a:moveTo>
                      <a:pt x="236" y="0"/>
                    </a:moveTo>
                    <a:cubicBezTo>
                      <a:pt x="108" y="0"/>
                      <a:pt x="1" y="96"/>
                      <a:pt x="1" y="225"/>
                    </a:cubicBezTo>
                    <a:cubicBezTo>
                      <a:pt x="1" y="353"/>
                      <a:pt x="108" y="450"/>
                      <a:pt x="236" y="450"/>
                    </a:cubicBezTo>
                    <a:cubicBezTo>
                      <a:pt x="354" y="450"/>
                      <a:pt x="461" y="353"/>
                      <a:pt x="461" y="225"/>
                    </a:cubicBezTo>
                    <a:cubicBezTo>
                      <a:pt x="461" y="96"/>
                      <a:pt x="354" y="0"/>
                      <a:pt x="236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30"/>
            <p:cNvSpPr/>
            <p:nvPr/>
          </p:nvSpPr>
          <p:spPr>
            <a:xfrm>
              <a:off x="8274746" y="885824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0"/>
          <p:cNvGrpSpPr/>
          <p:nvPr/>
        </p:nvGrpSpPr>
        <p:grpSpPr>
          <a:xfrm>
            <a:off x="1203513" y="4374"/>
            <a:ext cx="1255207" cy="572746"/>
            <a:chOff x="719989" y="445019"/>
            <a:chExt cx="1255207" cy="572746"/>
          </a:xfrm>
        </p:grpSpPr>
        <p:grpSp>
          <p:nvGrpSpPr>
            <p:cNvPr id="502" name="Google Shape;502;p30"/>
            <p:cNvGrpSpPr/>
            <p:nvPr/>
          </p:nvGrpSpPr>
          <p:grpSpPr>
            <a:xfrm>
              <a:off x="719989" y="445019"/>
              <a:ext cx="1255207" cy="572746"/>
              <a:chOff x="1045050" y="540001"/>
              <a:chExt cx="838874" cy="382775"/>
            </a:xfrm>
          </p:grpSpPr>
          <p:sp>
            <p:nvSpPr>
              <p:cNvPr id="503" name="Google Shape;503;p30"/>
              <p:cNvSpPr/>
              <p:nvPr/>
            </p:nvSpPr>
            <p:spPr>
              <a:xfrm rot="-5400000">
                <a:off x="1290896" y="346644"/>
                <a:ext cx="335021" cy="76230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5634" extrusionOk="0">
                    <a:moveTo>
                      <a:pt x="1126" y="1"/>
                    </a:moveTo>
                    <a:lnTo>
                      <a:pt x="997" y="75"/>
                    </a:lnTo>
                    <a:lnTo>
                      <a:pt x="2261" y="2271"/>
                    </a:lnTo>
                    <a:lnTo>
                      <a:pt x="1" y="3631"/>
                    </a:lnTo>
                    <a:lnTo>
                      <a:pt x="98" y="5634"/>
                    </a:lnTo>
                    <a:lnTo>
                      <a:pt x="247" y="5634"/>
                    </a:lnTo>
                    <a:lnTo>
                      <a:pt x="162" y="3716"/>
                    </a:lnTo>
                    <a:lnTo>
                      <a:pt x="2475" y="2324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 rot="-5400000">
                <a:off x="1532272" y="843486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03" y="0"/>
                    </a:moveTo>
                    <a:cubicBezTo>
                      <a:pt x="192" y="0"/>
                      <a:pt x="85" y="70"/>
                      <a:pt x="44" y="179"/>
                    </a:cubicBezTo>
                    <a:cubicBezTo>
                      <a:pt x="1" y="329"/>
                      <a:pt x="75" y="478"/>
                      <a:pt x="215" y="532"/>
                    </a:cubicBezTo>
                    <a:cubicBezTo>
                      <a:pt x="246" y="544"/>
                      <a:pt x="277" y="549"/>
                      <a:pt x="309" y="549"/>
                    </a:cubicBezTo>
                    <a:cubicBezTo>
                      <a:pt x="420" y="549"/>
                      <a:pt x="526" y="479"/>
                      <a:pt x="568" y="371"/>
                    </a:cubicBezTo>
                    <a:cubicBezTo>
                      <a:pt x="622" y="232"/>
                      <a:pt x="546" y="71"/>
                      <a:pt x="397" y="18"/>
                    </a:cubicBezTo>
                    <a:cubicBezTo>
                      <a:pt x="366" y="6"/>
                      <a:pt x="334" y="0"/>
                      <a:pt x="303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 rot="-5400000">
                <a:off x="1343390" y="544602"/>
                <a:ext cx="84297" cy="7509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55" extrusionOk="0">
                    <a:moveTo>
                      <a:pt x="327" y="1"/>
                    </a:moveTo>
                    <a:cubicBezTo>
                      <a:pt x="211" y="1"/>
                      <a:pt x="98" y="71"/>
                      <a:pt x="54" y="184"/>
                    </a:cubicBezTo>
                    <a:cubicBezTo>
                      <a:pt x="1" y="323"/>
                      <a:pt x="75" y="484"/>
                      <a:pt x="225" y="537"/>
                    </a:cubicBezTo>
                    <a:cubicBezTo>
                      <a:pt x="256" y="549"/>
                      <a:pt x="287" y="555"/>
                      <a:pt x="319" y="555"/>
                    </a:cubicBezTo>
                    <a:cubicBezTo>
                      <a:pt x="430" y="555"/>
                      <a:pt x="537" y="483"/>
                      <a:pt x="579" y="366"/>
                    </a:cubicBezTo>
                    <a:cubicBezTo>
                      <a:pt x="622" y="227"/>
                      <a:pt x="547" y="66"/>
                      <a:pt x="408" y="13"/>
                    </a:cubicBezTo>
                    <a:cubicBezTo>
                      <a:pt x="381" y="5"/>
                      <a:pt x="354" y="1"/>
                      <a:pt x="327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 rot="-5400000">
                <a:off x="1804635" y="837668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14" y="1"/>
                    </a:moveTo>
                    <a:cubicBezTo>
                      <a:pt x="203" y="1"/>
                      <a:pt x="96" y="70"/>
                      <a:pt x="54" y="179"/>
                    </a:cubicBezTo>
                    <a:cubicBezTo>
                      <a:pt x="1" y="329"/>
                      <a:pt x="75" y="479"/>
                      <a:pt x="225" y="532"/>
                    </a:cubicBezTo>
                    <a:cubicBezTo>
                      <a:pt x="256" y="544"/>
                      <a:pt x="288" y="550"/>
                      <a:pt x="319" y="550"/>
                    </a:cubicBezTo>
                    <a:cubicBezTo>
                      <a:pt x="430" y="550"/>
                      <a:pt x="534" y="480"/>
                      <a:pt x="568" y="372"/>
                    </a:cubicBezTo>
                    <a:cubicBezTo>
                      <a:pt x="622" y="222"/>
                      <a:pt x="546" y="72"/>
                      <a:pt x="407" y="18"/>
                    </a:cubicBezTo>
                    <a:cubicBezTo>
                      <a:pt x="377" y="6"/>
                      <a:pt x="345" y="1"/>
                      <a:pt x="314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 rot="-5400000">
                <a:off x="1040314" y="714407"/>
                <a:ext cx="84161" cy="746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2" extrusionOk="0">
                    <a:moveTo>
                      <a:pt x="310" y="0"/>
                    </a:moveTo>
                    <a:cubicBezTo>
                      <a:pt x="197" y="0"/>
                      <a:pt x="88" y="65"/>
                      <a:pt x="54" y="185"/>
                    </a:cubicBezTo>
                    <a:cubicBezTo>
                      <a:pt x="0" y="324"/>
                      <a:pt x="76" y="484"/>
                      <a:pt x="215" y="538"/>
                    </a:cubicBezTo>
                    <a:cubicBezTo>
                      <a:pt x="243" y="547"/>
                      <a:pt x="272" y="551"/>
                      <a:pt x="302" y="551"/>
                    </a:cubicBezTo>
                    <a:cubicBezTo>
                      <a:pt x="415" y="551"/>
                      <a:pt x="525" y="486"/>
                      <a:pt x="568" y="367"/>
                    </a:cubicBezTo>
                    <a:cubicBezTo>
                      <a:pt x="622" y="227"/>
                      <a:pt x="547" y="67"/>
                      <a:pt x="397" y="13"/>
                    </a:cubicBezTo>
                    <a:cubicBezTo>
                      <a:pt x="369" y="4"/>
                      <a:pt x="339" y="0"/>
                      <a:pt x="310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30"/>
            <p:cNvSpPr/>
            <p:nvPr/>
          </p:nvSpPr>
          <p:spPr>
            <a:xfrm>
              <a:off x="1715517" y="600342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0"/>
                  </a:moveTo>
                  <a:lnTo>
                    <a:pt x="1" y="97"/>
                  </a:lnTo>
                  <a:lnTo>
                    <a:pt x="183" y="279"/>
                  </a:lnTo>
                  <a:lnTo>
                    <a:pt x="1" y="450"/>
                  </a:lnTo>
                  <a:lnTo>
                    <a:pt x="108" y="557"/>
                  </a:lnTo>
                  <a:lnTo>
                    <a:pt x="279" y="376"/>
                  </a:lnTo>
                  <a:lnTo>
                    <a:pt x="462" y="557"/>
                  </a:lnTo>
                  <a:lnTo>
                    <a:pt x="558" y="450"/>
                  </a:lnTo>
                  <a:lnTo>
                    <a:pt x="386" y="279"/>
                  </a:lnTo>
                  <a:lnTo>
                    <a:pt x="558" y="97"/>
                  </a:lnTo>
                  <a:lnTo>
                    <a:pt x="462" y="0"/>
                  </a:lnTo>
                  <a:lnTo>
                    <a:pt x="279" y="1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02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title"/>
          </p:nvPr>
        </p:nvSpPr>
        <p:spPr>
          <a:xfrm>
            <a:off x="859170" y="637889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s-BO" dirty="0"/>
              <a:t>¿Menciona las diferencias o similitudes entre un sistema operativo, un sistema móvil y un sistema embebido?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26" name="Google Shape;426;p30"/>
          <p:cNvSpPr/>
          <p:nvPr/>
        </p:nvSpPr>
        <p:spPr>
          <a:xfrm>
            <a:off x="4382933" y="1017727"/>
            <a:ext cx="378134" cy="70700"/>
          </a:xfrm>
          <a:custGeom>
            <a:avLst/>
            <a:gdLst/>
            <a:ahLst/>
            <a:cxnLst/>
            <a:rect l="l" t="t" r="r" b="b"/>
            <a:pathLst>
              <a:path w="3900" h="729" extrusionOk="0">
                <a:moveTo>
                  <a:pt x="1007" y="0"/>
                </a:moveTo>
                <a:lnTo>
                  <a:pt x="536" y="472"/>
                </a:lnTo>
                <a:lnTo>
                  <a:pt x="129" y="65"/>
                </a:lnTo>
                <a:lnTo>
                  <a:pt x="1" y="193"/>
                </a:lnTo>
                <a:lnTo>
                  <a:pt x="536" y="729"/>
                </a:lnTo>
                <a:lnTo>
                  <a:pt x="1007" y="257"/>
                </a:lnTo>
                <a:lnTo>
                  <a:pt x="1479" y="729"/>
                </a:lnTo>
                <a:lnTo>
                  <a:pt x="1950" y="257"/>
                </a:lnTo>
                <a:lnTo>
                  <a:pt x="2421" y="729"/>
                </a:lnTo>
                <a:lnTo>
                  <a:pt x="2892" y="257"/>
                </a:lnTo>
                <a:lnTo>
                  <a:pt x="3364" y="729"/>
                </a:lnTo>
                <a:lnTo>
                  <a:pt x="3899" y="193"/>
                </a:lnTo>
                <a:lnTo>
                  <a:pt x="3771" y="65"/>
                </a:lnTo>
                <a:lnTo>
                  <a:pt x="3364" y="472"/>
                </a:lnTo>
                <a:lnTo>
                  <a:pt x="2892" y="0"/>
                </a:lnTo>
                <a:lnTo>
                  <a:pt x="2421" y="472"/>
                </a:lnTo>
                <a:lnTo>
                  <a:pt x="1950" y="0"/>
                </a:lnTo>
                <a:lnTo>
                  <a:pt x="1479" y="472"/>
                </a:lnTo>
                <a:lnTo>
                  <a:pt x="10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0"/>
          <p:cNvGrpSpPr/>
          <p:nvPr/>
        </p:nvGrpSpPr>
        <p:grpSpPr>
          <a:xfrm rot="-1280012">
            <a:off x="6530527" y="3412407"/>
            <a:ext cx="2456724" cy="1618431"/>
            <a:chOff x="6695632" y="1043886"/>
            <a:chExt cx="701528" cy="462150"/>
          </a:xfrm>
        </p:grpSpPr>
        <p:sp>
          <p:nvSpPr>
            <p:cNvPr id="428" name="Google Shape;428;p30"/>
            <p:cNvSpPr/>
            <p:nvPr/>
          </p:nvSpPr>
          <p:spPr>
            <a:xfrm>
              <a:off x="7095217" y="1321473"/>
              <a:ext cx="55792" cy="13038"/>
            </a:xfrm>
            <a:custGeom>
              <a:avLst/>
              <a:gdLst/>
              <a:ahLst/>
              <a:cxnLst/>
              <a:rect l="l" t="t" r="r" b="b"/>
              <a:pathLst>
                <a:path w="1425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25" y="332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142590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6502" y="2903"/>
                  </a:lnTo>
                  <a:lnTo>
                    <a:pt x="6502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16439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19838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232327" y="1282086"/>
              <a:ext cx="6343" cy="92282"/>
            </a:xfrm>
            <a:custGeom>
              <a:avLst/>
              <a:gdLst/>
              <a:ahLst/>
              <a:cxnLst/>
              <a:rect l="l" t="t" r="r" b="b"/>
              <a:pathLst>
                <a:path w="162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29" y="2356"/>
                    <a:pt x="162" y="2313"/>
                    <a:pt x="162" y="2271"/>
                  </a:cubicBezTo>
                  <a:lnTo>
                    <a:pt x="162" y="75"/>
                  </a:lnTo>
                  <a:cubicBezTo>
                    <a:pt x="162" y="32"/>
                    <a:pt x="129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26670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300686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61" y="2313"/>
                    <a:pt x="161" y="2271"/>
                  </a:cubicBezTo>
                  <a:lnTo>
                    <a:pt x="161" y="75"/>
                  </a:lnTo>
                  <a:cubicBezTo>
                    <a:pt x="16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33506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7369006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6941310" y="1321473"/>
              <a:ext cx="56262" cy="13038"/>
            </a:xfrm>
            <a:custGeom>
              <a:avLst/>
              <a:gdLst/>
              <a:ahLst/>
              <a:cxnLst/>
              <a:rect l="l" t="t" r="r" b="b"/>
              <a:pathLst>
                <a:path w="143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36" y="332"/>
                  </a:lnTo>
                  <a:lnTo>
                    <a:pt x="1436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6695632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0" y="1"/>
                  </a:moveTo>
                  <a:lnTo>
                    <a:pt x="0" y="2903"/>
                  </a:lnTo>
                  <a:lnTo>
                    <a:pt x="6501" y="2903"/>
                  </a:lnTo>
                  <a:lnTo>
                    <a:pt x="6501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692247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6888103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18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8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6854119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820174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785799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7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7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751815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6717870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7002152" y="1456508"/>
              <a:ext cx="88485" cy="26036"/>
            </a:xfrm>
            <a:custGeom>
              <a:avLst/>
              <a:gdLst/>
              <a:ahLst/>
              <a:cxnLst/>
              <a:rect l="l" t="t" r="r" b="b"/>
              <a:pathLst>
                <a:path w="2260" h="665" extrusionOk="0">
                  <a:moveTo>
                    <a:pt x="0" y="0"/>
                  </a:moveTo>
                  <a:lnTo>
                    <a:pt x="0" y="664"/>
                  </a:lnTo>
                  <a:lnTo>
                    <a:pt x="2260" y="664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7013467" y="1229623"/>
              <a:ext cx="65855" cy="33593"/>
            </a:xfrm>
            <a:custGeom>
              <a:avLst/>
              <a:gdLst/>
              <a:ahLst/>
              <a:cxnLst/>
              <a:rect l="l" t="t" r="r" b="b"/>
              <a:pathLst>
                <a:path w="1682" h="858" extrusionOk="0">
                  <a:moveTo>
                    <a:pt x="0" y="1"/>
                  </a:moveTo>
                  <a:lnTo>
                    <a:pt x="0" y="858"/>
                  </a:lnTo>
                  <a:lnTo>
                    <a:pt x="1682" y="858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6982028" y="1480000"/>
              <a:ext cx="128733" cy="26036"/>
            </a:xfrm>
            <a:custGeom>
              <a:avLst/>
              <a:gdLst/>
              <a:ahLst/>
              <a:cxnLst/>
              <a:rect l="l" t="t" r="r" b="b"/>
              <a:pathLst>
                <a:path w="3288" h="665" extrusionOk="0">
                  <a:moveTo>
                    <a:pt x="514" y="0"/>
                  </a:moveTo>
                  <a:lnTo>
                    <a:pt x="0" y="664"/>
                  </a:lnTo>
                  <a:lnTo>
                    <a:pt x="3288" y="664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6992913" y="1256481"/>
              <a:ext cx="106534" cy="202575"/>
            </a:xfrm>
            <a:custGeom>
              <a:avLst/>
              <a:gdLst/>
              <a:ahLst/>
              <a:cxnLst/>
              <a:rect l="l" t="t" r="r" b="b"/>
              <a:pathLst>
                <a:path w="2721" h="5174" extrusionOk="0">
                  <a:moveTo>
                    <a:pt x="1" y="0"/>
                  </a:moveTo>
                  <a:lnTo>
                    <a:pt x="1" y="5174"/>
                  </a:lnTo>
                  <a:lnTo>
                    <a:pt x="2721" y="5174"/>
                  </a:lnTo>
                  <a:lnTo>
                    <a:pt x="2721" y="0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959790" y="1145759"/>
              <a:ext cx="176969" cy="96511"/>
            </a:xfrm>
            <a:custGeom>
              <a:avLst/>
              <a:gdLst/>
              <a:ahLst/>
              <a:cxnLst/>
              <a:rect l="l" t="t" r="r" b="b"/>
              <a:pathLst>
                <a:path w="4520" h="2465" extrusionOk="0">
                  <a:moveTo>
                    <a:pt x="0" y="1"/>
                  </a:moveTo>
                  <a:cubicBezTo>
                    <a:pt x="0" y="1362"/>
                    <a:pt x="1007" y="2464"/>
                    <a:pt x="2260" y="2464"/>
                  </a:cubicBezTo>
                  <a:cubicBezTo>
                    <a:pt x="3513" y="2464"/>
                    <a:pt x="4520" y="1362"/>
                    <a:pt x="4520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973180" y="1043886"/>
              <a:ext cx="150150" cy="148075"/>
            </a:xfrm>
            <a:custGeom>
              <a:avLst/>
              <a:gdLst/>
              <a:ahLst/>
              <a:cxnLst/>
              <a:rect l="l" t="t" r="r" b="b"/>
              <a:pathLst>
                <a:path w="3835" h="3782" extrusionOk="0">
                  <a:moveTo>
                    <a:pt x="1918" y="1"/>
                  </a:moveTo>
                  <a:lnTo>
                    <a:pt x="1" y="3621"/>
                  </a:lnTo>
                  <a:lnTo>
                    <a:pt x="269" y="3781"/>
                  </a:lnTo>
                  <a:lnTo>
                    <a:pt x="1918" y="665"/>
                  </a:lnTo>
                  <a:lnTo>
                    <a:pt x="3568" y="3781"/>
                  </a:lnTo>
                  <a:lnTo>
                    <a:pt x="3835" y="3621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7042401" y="1056884"/>
              <a:ext cx="11785" cy="122900"/>
            </a:xfrm>
            <a:custGeom>
              <a:avLst/>
              <a:gdLst/>
              <a:ahLst/>
              <a:cxnLst/>
              <a:rect l="l" t="t" r="r" b="b"/>
              <a:pathLst>
                <a:path w="301" h="3139" extrusionOk="0">
                  <a:moveTo>
                    <a:pt x="0" y="1"/>
                  </a:moveTo>
                  <a:lnTo>
                    <a:pt x="0" y="3139"/>
                  </a:lnTo>
                  <a:lnTo>
                    <a:pt x="300" y="3139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7001291" y="1387288"/>
              <a:ext cx="6343" cy="55401"/>
            </a:xfrm>
            <a:custGeom>
              <a:avLst/>
              <a:gdLst/>
              <a:ahLst/>
              <a:cxnLst/>
              <a:rect l="l" t="t" r="r" b="b"/>
              <a:pathLst>
                <a:path w="162" h="1415" extrusionOk="0">
                  <a:moveTo>
                    <a:pt x="97" y="1"/>
                  </a:moveTo>
                  <a:cubicBezTo>
                    <a:pt x="22" y="472"/>
                    <a:pt x="1" y="943"/>
                    <a:pt x="75" y="1414"/>
                  </a:cubicBezTo>
                  <a:cubicBezTo>
                    <a:pt x="108" y="1157"/>
                    <a:pt x="151" y="912"/>
                    <a:pt x="161" y="654"/>
                  </a:cubicBezTo>
                  <a:cubicBezTo>
                    <a:pt x="151" y="429"/>
                    <a:pt x="118" y="215"/>
                    <a:pt x="97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6995849" y="1344534"/>
              <a:ext cx="5051" cy="41971"/>
            </a:xfrm>
            <a:custGeom>
              <a:avLst/>
              <a:gdLst/>
              <a:ahLst/>
              <a:cxnLst/>
              <a:rect l="l" t="t" r="r" b="b"/>
              <a:pathLst>
                <a:path w="129" h="1072" extrusionOk="0">
                  <a:moveTo>
                    <a:pt x="86" y="0"/>
                  </a:moveTo>
                  <a:cubicBezTo>
                    <a:pt x="11" y="354"/>
                    <a:pt x="0" y="718"/>
                    <a:pt x="86" y="1071"/>
                  </a:cubicBezTo>
                  <a:cubicBezTo>
                    <a:pt x="118" y="718"/>
                    <a:pt x="129" y="354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7005911" y="1346217"/>
              <a:ext cx="3367" cy="25606"/>
            </a:xfrm>
            <a:custGeom>
              <a:avLst/>
              <a:gdLst/>
              <a:ahLst/>
              <a:cxnLst/>
              <a:rect l="l" t="t" r="r" b="b"/>
              <a:pathLst>
                <a:path w="86" h="654" extrusionOk="0">
                  <a:moveTo>
                    <a:pt x="54" y="0"/>
                  </a:moveTo>
                  <a:lnTo>
                    <a:pt x="54" y="0"/>
                  </a:lnTo>
                  <a:cubicBezTo>
                    <a:pt x="11" y="214"/>
                    <a:pt x="0" y="440"/>
                    <a:pt x="76" y="654"/>
                  </a:cubicBezTo>
                  <a:cubicBezTo>
                    <a:pt x="76" y="429"/>
                    <a:pt x="86" y="214"/>
                    <a:pt x="5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7002152" y="1295476"/>
              <a:ext cx="5051" cy="39466"/>
            </a:xfrm>
            <a:custGeom>
              <a:avLst/>
              <a:gdLst/>
              <a:ahLst/>
              <a:cxnLst/>
              <a:rect l="l" t="t" r="r" b="b"/>
              <a:pathLst>
                <a:path w="129" h="1008" extrusionOk="0">
                  <a:moveTo>
                    <a:pt x="96" y="1"/>
                  </a:moveTo>
                  <a:cubicBezTo>
                    <a:pt x="11" y="332"/>
                    <a:pt x="0" y="675"/>
                    <a:pt x="75" y="1007"/>
                  </a:cubicBezTo>
                  <a:cubicBezTo>
                    <a:pt x="118" y="675"/>
                    <a:pt x="129" y="343"/>
                    <a:pt x="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7077637" y="1334902"/>
              <a:ext cx="7556" cy="82259"/>
            </a:xfrm>
            <a:custGeom>
              <a:avLst/>
              <a:gdLst/>
              <a:ahLst/>
              <a:cxnLst/>
              <a:rect l="l" t="t" r="r" b="b"/>
              <a:pathLst>
                <a:path w="193" h="2101" extrusionOk="0">
                  <a:moveTo>
                    <a:pt x="96" y="0"/>
                  </a:moveTo>
                  <a:cubicBezTo>
                    <a:pt x="86" y="375"/>
                    <a:pt x="0" y="760"/>
                    <a:pt x="10" y="1146"/>
                  </a:cubicBezTo>
                  <a:cubicBezTo>
                    <a:pt x="21" y="1403"/>
                    <a:pt x="53" y="1660"/>
                    <a:pt x="64" y="1917"/>
                  </a:cubicBezTo>
                  <a:cubicBezTo>
                    <a:pt x="72" y="1951"/>
                    <a:pt x="74" y="2101"/>
                    <a:pt x="85" y="2101"/>
                  </a:cubicBezTo>
                  <a:cubicBezTo>
                    <a:pt x="88" y="2101"/>
                    <a:pt x="92" y="2091"/>
                    <a:pt x="96" y="2067"/>
                  </a:cubicBezTo>
                  <a:cubicBezTo>
                    <a:pt x="171" y="1757"/>
                    <a:pt x="182" y="1424"/>
                    <a:pt x="193" y="1103"/>
                  </a:cubicBezTo>
                  <a:cubicBezTo>
                    <a:pt x="193" y="729"/>
                    <a:pt x="193" y="353"/>
                    <a:pt x="9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7068398" y="1412071"/>
              <a:ext cx="3798" cy="24353"/>
            </a:xfrm>
            <a:custGeom>
              <a:avLst/>
              <a:gdLst/>
              <a:ahLst/>
              <a:cxnLst/>
              <a:rect l="l" t="t" r="r" b="b"/>
              <a:pathLst>
                <a:path w="97" h="622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203"/>
                    <a:pt x="22" y="417"/>
                    <a:pt x="65" y="621"/>
                  </a:cubicBezTo>
                  <a:cubicBezTo>
                    <a:pt x="96" y="407"/>
                    <a:pt x="75" y="203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7075523" y="1425461"/>
              <a:ext cx="2114" cy="15544"/>
            </a:xfrm>
            <a:custGeom>
              <a:avLst/>
              <a:gdLst/>
              <a:ahLst/>
              <a:cxnLst/>
              <a:rect l="l" t="t" r="r" b="b"/>
              <a:pathLst>
                <a:path w="54" h="397" extrusionOk="0">
                  <a:moveTo>
                    <a:pt x="21" y="1"/>
                  </a:moveTo>
                  <a:cubicBezTo>
                    <a:pt x="0" y="129"/>
                    <a:pt x="0" y="268"/>
                    <a:pt x="43" y="397"/>
                  </a:cubicBezTo>
                  <a:cubicBezTo>
                    <a:pt x="54" y="268"/>
                    <a:pt x="54" y="129"/>
                    <a:pt x="2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7083902" y="1428397"/>
              <a:ext cx="2153" cy="19772"/>
            </a:xfrm>
            <a:custGeom>
              <a:avLst/>
              <a:gdLst/>
              <a:ahLst/>
              <a:cxnLst/>
              <a:rect l="l" t="t" r="r" b="b"/>
              <a:pathLst>
                <a:path w="55" h="505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172"/>
                    <a:pt x="0" y="343"/>
                    <a:pt x="43" y="504"/>
                  </a:cubicBezTo>
                  <a:cubicBezTo>
                    <a:pt x="54" y="343"/>
                    <a:pt x="54" y="172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7090205" y="1397350"/>
              <a:ext cx="2114" cy="15974"/>
            </a:xfrm>
            <a:custGeom>
              <a:avLst/>
              <a:gdLst/>
              <a:ahLst/>
              <a:cxnLst/>
              <a:rect l="l" t="t" r="r" b="b"/>
              <a:pathLst>
                <a:path w="54" h="408" extrusionOk="0">
                  <a:moveTo>
                    <a:pt x="32" y="1"/>
                  </a:moveTo>
                  <a:lnTo>
                    <a:pt x="32" y="1"/>
                  </a:lnTo>
                  <a:cubicBezTo>
                    <a:pt x="11" y="140"/>
                    <a:pt x="0" y="269"/>
                    <a:pt x="22" y="408"/>
                  </a:cubicBezTo>
                  <a:cubicBezTo>
                    <a:pt x="53" y="279"/>
                    <a:pt x="53" y="140"/>
                    <a:pt x="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7083040" y="1268227"/>
              <a:ext cx="6343" cy="44086"/>
            </a:xfrm>
            <a:custGeom>
              <a:avLst/>
              <a:gdLst/>
              <a:ahLst/>
              <a:cxnLst/>
              <a:rect l="l" t="t" r="r" b="b"/>
              <a:pathLst>
                <a:path w="162" h="1126" extrusionOk="0">
                  <a:moveTo>
                    <a:pt x="86" y="0"/>
                  </a:moveTo>
                  <a:lnTo>
                    <a:pt x="86" y="0"/>
                  </a:lnTo>
                  <a:cubicBezTo>
                    <a:pt x="22" y="375"/>
                    <a:pt x="1" y="750"/>
                    <a:pt x="33" y="1125"/>
                  </a:cubicBezTo>
                  <a:cubicBezTo>
                    <a:pt x="129" y="761"/>
                    <a:pt x="162" y="375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7054538" y="1261492"/>
              <a:ext cx="13899" cy="23531"/>
            </a:xfrm>
            <a:custGeom>
              <a:avLst/>
              <a:gdLst/>
              <a:ahLst/>
              <a:cxnLst/>
              <a:rect l="l" t="t" r="r" b="b"/>
              <a:pathLst>
                <a:path w="355" h="601" extrusionOk="0">
                  <a:moveTo>
                    <a:pt x="354" y="1"/>
                  </a:moveTo>
                  <a:lnTo>
                    <a:pt x="354" y="1"/>
                  </a:lnTo>
                  <a:cubicBezTo>
                    <a:pt x="204" y="172"/>
                    <a:pt x="86" y="376"/>
                    <a:pt x="1" y="601"/>
                  </a:cubicBezTo>
                  <a:cubicBezTo>
                    <a:pt x="150" y="419"/>
                    <a:pt x="279" y="215"/>
                    <a:pt x="3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7058335" y="1277858"/>
              <a:ext cx="9240" cy="13860"/>
            </a:xfrm>
            <a:custGeom>
              <a:avLst/>
              <a:gdLst/>
              <a:ahLst/>
              <a:cxnLst/>
              <a:rect l="l" t="t" r="r" b="b"/>
              <a:pathLst>
                <a:path w="236" h="354" extrusionOk="0">
                  <a:moveTo>
                    <a:pt x="236" y="1"/>
                  </a:moveTo>
                  <a:cubicBezTo>
                    <a:pt x="139" y="108"/>
                    <a:pt x="65" y="225"/>
                    <a:pt x="0" y="354"/>
                  </a:cubicBezTo>
                  <a:cubicBezTo>
                    <a:pt x="107" y="247"/>
                    <a:pt x="182" y="129"/>
                    <a:pt x="23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7062094" y="1286276"/>
              <a:ext cx="8026" cy="11315"/>
            </a:xfrm>
            <a:custGeom>
              <a:avLst/>
              <a:gdLst/>
              <a:ahLst/>
              <a:cxnLst/>
              <a:rect l="l" t="t" r="r" b="b"/>
              <a:pathLst>
                <a:path w="205" h="289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19" y="86"/>
                    <a:pt x="54" y="182"/>
                    <a:pt x="0" y="289"/>
                  </a:cubicBezTo>
                  <a:cubicBezTo>
                    <a:pt x="86" y="203"/>
                    <a:pt x="150" y="107"/>
                    <a:pt x="20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7026466" y="1371353"/>
              <a:ext cx="15544" cy="26036"/>
            </a:xfrm>
            <a:custGeom>
              <a:avLst/>
              <a:gdLst/>
              <a:ahLst/>
              <a:cxnLst/>
              <a:rect l="l" t="t" r="r" b="b"/>
              <a:pathLst>
                <a:path w="397" h="665" extrusionOk="0">
                  <a:moveTo>
                    <a:pt x="396" y="1"/>
                  </a:moveTo>
                  <a:cubicBezTo>
                    <a:pt x="236" y="205"/>
                    <a:pt x="96" y="419"/>
                    <a:pt x="0" y="665"/>
                  </a:cubicBezTo>
                  <a:cubicBezTo>
                    <a:pt x="172" y="472"/>
                    <a:pt x="322" y="248"/>
                    <a:pt x="3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028541" y="1392338"/>
              <a:ext cx="7204" cy="11785"/>
            </a:xfrm>
            <a:custGeom>
              <a:avLst/>
              <a:gdLst/>
              <a:ahLst/>
              <a:cxnLst/>
              <a:rect l="l" t="t" r="r" b="b"/>
              <a:pathLst>
                <a:path w="184" h="301" extrusionOk="0">
                  <a:moveTo>
                    <a:pt x="183" y="0"/>
                  </a:moveTo>
                  <a:cubicBezTo>
                    <a:pt x="108" y="86"/>
                    <a:pt x="43" y="193"/>
                    <a:pt x="1" y="300"/>
                  </a:cubicBezTo>
                  <a:cubicBezTo>
                    <a:pt x="76" y="214"/>
                    <a:pt x="140" y="107"/>
                    <a:pt x="183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7029833" y="1405337"/>
              <a:ext cx="5051" cy="6304"/>
            </a:xfrm>
            <a:custGeom>
              <a:avLst/>
              <a:gdLst/>
              <a:ahLst/>
              <a:cxnLst/>
              <a:rect l="l" t="t" r="r" b="b"/>
              <a:pathLst>
                <a:path w="129" h="161" extrusionOk="0">
                  <a:moveTo>
                    <a:pt x="129" y="1"/>
                  </a:moveTo>
                  <a:cubicBezTo>
                    <a:pt x="75" y="54"/>
                    <a:pt x="32" y="108"/>
                    <a:pt x="0" y="161"/>
                  </a:cubicBezTo>
                  <a:cubicBezTo>
                    <a:pt x="53" y="118"/>
                    <a:pt x="96" y="65"/>
                    <a:pt x="129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7025174" y="1151632"/>
              <a:ext cx="81398" cy="7047"/>
            </a:xfrm>
            <a:custGeom>
              <a:avLst/>
              <a:gdLst/>
              <a:ahLst/>
              <a:cxnLst/>
              <a:rect l="l" t="t" r="r" b="b"/>
              <a:pathLst>
                <a:path w="2079" h="180" extrusionOk="0">
                  <a:moveTo>
                    <a:pt x="1072" y="1"/>
                  </a:moveTo>
                  <a:cubicBezTo>
                    <a:pt x="708" y="12"/>
                    <a:pt x="355" y="44"/>
                    <a:pt x="1" y="129"/>
                  </a:cubicBezTo>
                  <a:cubicBezTo>
                    <a:pt x="306" y="159"/>
                    <a:pt x="648" y="180"/>
                    <a:pt x="984" y="180"/>
                  </a:cubicBezTo>
                  <a:cubicBezTo>
                    <a:pt x="1379" y="180"/>
                    <a:pt x="1766" y="151"/>
                    <a:pt x="2079" y="76"/>
                  </a:cubicBezTo>
                  <a:cubicBezTo>
                    <a:pt x="1747" y="33"/>
                    <a:pt x="1404" y="1"/>
                    <a:pt x="107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7114910" y="1150222"/>
              <a:ext cx="8026" cy="1057"/>
            </a:xfrm>
            <a:custGeom>
              <a:avLst/>
              <a:gdLst/>
              <a:ahLst/>
              <a:cxnLst/>
              <a:rect l="l" t="t" r="r" b="b"/>
              <a:pathLst>
                <a:path w="205" h="27" extrusionOk="0">
                  <a:moveTo>
                    <a:pt x="60" y="1"/>
                  </a:moveTo>
                  <a:cubicBezTo>
                    <a:pt x="41" y="1"/>
                    <a:pt x="21" y="2"/>
                    <a:pt x="1" y="5"/>
                  </a:cubicBezTo>
                  <a:cubicBezTo>
                    <a:pt x="65" y="27"/>
                    <a:pt x="140" y="27"/>
                    <a:pt x="205" y="27"/>
                  </a:cubicBezTo>
                  <a:cubicBezTo>
                    <a:pt x="158" y="11"/>
                    <a:pt x="111" y="1"/>
                    <a:pt x="6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7108215" y="1157505"/>
              <a:ext cx="10924" cy="1057"/>
            </a:xfrm>
            <a:custGeom>
              <a:avLst/>
              <a:gdLst/>
              <a:ahLst/>
              <a:cxnLst/>
              <a:rect l="l" t="t" r="r" b="b"/>
              <a:pathLst>
                <a:path w="279" h="27" extrusionOk="0">
                  <a:moveTo>
                    <a:pt x="112" y="0"/>
                  </a:moveTo>
                  <a:cubicBezTo>
                    <a:pt x="75" y="0"/>
                    <a:pt x="38" y="4"/>
                    <a:pt x="0" y="12"/>
                  </a:cubicBezTo>
                  <a:cubicBezTo>
                    <a:pt x="69" y="19"/>
                    <a:pt x="136" y="27"/>
                    <a:pt x="201" y="27"/>
                  </a:cubicBezTo>
                  <a:cubicBezTo>
                    <a:pt x="227" y="27"/>
                    <a:pt x="254" y="26"/>
                    <a:pt x="279" y="22"/>
                  </a:cubicBezTo>
                  <a:cubicBezTo>
                    <a:pt x="226" y="9"/>
                    <a:pt x="170" y="0"/>
                    <a:pt x="11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7064208" y="1164161"/>
              <a:ext cx="46552" cy="4424"/>
            </a:xfrm>
            <a:custGeom>
              <a:avLst/>
              <a:gdLst/>
              <a:ahLst/>
              <a:cxnLst/>
              <a:rect l="l" t="t" r="r" b="b"/>
              <a:pathLst>
                <a:path w="1189" h="113" extrusionOk="0">
                  <a:moveTo>
                    <a:pt x="754" y="1"/>
                  </a:moveTo>
                  <a:cubicBezTo>
                    <a:pt x="500" y="1"/>
                    <a:pt x="246" y="33"/>
                    <a:pt x="0" y="88"/>
                  </a:cubicBezTo>
                  <a:cubicBezTo>
                    <a:pt x="130" y="105"/>
                    <a:pt x="258" y="112"/>
                    <a:pt x="385" y="112"/>
                  </a:cubicBezTo>
                  <a:cubicBezTo>
                    <a:pt x="658" y="112"/>
                    <a:pt x="926" y="79"/>
                    <a:pt x="1189" y="35"/>
                  </a:cubicBezTo>
                  <a:cubicBezTo>
                    <a:pt x="1045" y="11"/>
                    <a:pt x="899" y="1"/>
                    <a:pt x="7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093102" y="1174223"/>
              <a:ext cx="10963" cy="1175"/>
            </a:xfrm>
            <a:custGeom>
              <a:avLst/>
              <a:gdLst/>
              <a:ahLst/>
              <a:cxnLst/>
              <a:rect l="l" t="t" r="r" b="b"/>
              <a:pathLst>
                <a:path w="280" h="30" extrusionOk="0">
                  <a:moveTo>
                    <a:pt x="161" y="1"/>
                  </a:moveTo>
                  <a:cubicBezTo>
                    <a:pt x="108" y="1"/>
                    <a:pt x="56" y="7"/>
                    <a:pt x="1" y="13"/>
                  </a:cubicBezTo>
                  <a:cubicBezTo>
                    <a:pt x="49" y="24"/>
                    <a:pt x="97" y="29"/>
                    <a:pt x="144" y="29"/>
                  </a:cubicBezTo>
                  <a:cubicBezTo>
                    <a:pt x="191" y="29"/>
                    <a:pt x="236" y="24"/>
                    <a:pt x="279" y="13"/>
                  </a:cubicBezTo>
                  <a:cubicBezTo>
                    <a:pt x="238" y="4"/>
                    <a:pt x="199" y="1"/>
                    <a:pt x="16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7057043" y="1189374"/>
              <a:ext cx="58337" cy="41188"/>
            </a:xfrm>
            <a:custGeom>
              <a:avLst/>
              <a:gdLst/>
              <a:ahLst/>
              <a:cxnLst/>
              <a:rect l="l" t="t" r="r" b="b"/>
              <a:pathLst>
                <a:path w="1490" h="1052" extrusionOk="0">
                  <a:moveTo>
                    <a:pt x="1490" y="1"/>
                  </a:moveTo>
                  <a:cubicBezTo>
                    <a:pt x="1447" y="76"/>
                    <a:pt x="1393" y="140"/>
                    <a:pt x="1329" y="205"/>
                  </a:cubicBezTo>
                  <a:cubicBezTo>
                    <a:pt x="1243" y="290"/>
                    <a:pt x="1179" y="397"/>
                    <a:pt x="1083" y="472"/>
                  </a:cubicBezTo>
                  <a:cubicBezTo>
                    <a:pt x="943" y="590"/>
                    <a:pt x="515" y="847"/>
                    <a:pt x="236" y="976"/>
                  </a:cubicBezTo>
                  <a:cubicBezTo>
                    <a:pt x="162" y="1008"/>
                    <a:pt x="76" y="1029"/>
                    <a:pt x="1" y="1050"/>
                  </a:cubicBezTo>
                  <a:lnTo>
                    <a:pt x="140" y="1050"/>
                  </a:lnTo>
                  <a:cubicBezTo>
                    <a:pt x="152" y="1051"/>
                    <a:pt x="164" y="1052"/>
                    <a:pt x="175" y="1052"/>
                  </a:cubicBezTo>
                  <a:cubicBezTo>
                    <a:pt x="314" y="1052"/>
                    <a:pt x="451" y="993"/>
                    <a:pt x="579" y="943"/>
                  </a:cubicBezTo>
                  <a:cubicBezTo>
                    <a:pt x="772" y="879"/>
                    <a:pt x="943" y="783"/>
                    <a:pt x="1093" y="655"/>
                  </a:cubicBezTo>
                  <a:cubicBezTo>
                    <a:pt x="1211" y="558"/>
                    <a:pt x="1286" y="440"/>
                    <a:pt x="1350" y="312"/>
                  </a:cubicBezTo>
                  <a:cubicBezTo>
                    <a:pt x="1404" y="215"/>
                    <a:pt x="1457" y="108"/>
                    <a:pt x="149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7038211" y="1219561"/>
              <a:ext cx="24744" cy="3719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632" y="1"/>
                  </a:moveTo>
                  <a:lnTo>
                    <a:pt x="632" y="1"/>
                  </a:lnTo>
                  <a:cubicBezTo>
                    <a:pt x="418" y="33"/>
                    <a:pt x="203" y="33"/>
                    <a:pt x="0" y="76"/>
                  </a:cubicBezTo>
                  <a:cubicBezTo>
                    <a:pt x="72" y="87"/>
                    <a:pt x="146" y="95"/>
                    <a:pt x="221" y="95"/>
                  </a:cubicBezTo>
                  <a:cubicBezTo>
                    <a:pt x="359" y="95"/>
                    <a:pt x="500" y="70"/>
                    <a:pt x="6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7016795" y="1225864"/>
              <a:ext cx="33201" cy="8496"/>
            </a:xfrm>
            <a:custGeom>
              <a:avLst/>
              <a:gdLst/>
              <a:ahLst/>
              <a:cxnLst/>
              <a:rect l="l" t="t" r="r" b="b"/>
              <a:pathLst>
                <a:path w="848" h="217" extrusionOk="0">
                  <a:moveTo>
                    <a:pt x="1" y="1"/>
                  </a:moveTo>
                  <a:lnTo>
                    <a:pt x="1" y="1"/>
                  </a:lnTo>
                  <a:cubicBezTo>
                    <a:pt x="174" y="134"/>
                    <a:pt x="393" y="216"/>
                    <a:pt x="612" y="216"/>
                  </a:cubicBezTo>
                  <a:cubicBezTo>
                    <a:pt x="691" y="216"/>
                    <a:pt x="770" y="205"/>
                    <a:pt x="847" y="183"/>
                  </a:cubicBezTo>
                  <a:cubicBezTo>
                    <a:pt x="558" y="161"/>
                    <a:pt x="279" y="87"/>
                    <a:pt x="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968991" y="1153433"/>
              <a:ext cx="13468" cy="1292"/>
            </a:xfrm>
            <a:custGeom>
              <a:avLst/>
              <a:gdLst/>
              <a:ahLst/>
              <a:cxnLst/>
              <a:rect l="l" t="t" r="r" b="b"/>
              <a:pathLst>
                <a:path w="344" h="33" extrusionOk="0">
                  <a:moveTo>
                    <a:pt x="168" y="1"/>
                  </a:moveTo>
                  <a:cubicBezTo>
                    <a:pt x="111" y="1"/>
                    <a:pt x="54" y="3"/>
                    <a:pt x="1" y="9"/>
                  </a:cubicBezTo>
                  <a:cubicBezTo>
                    <a:pt x="54" y="25"/>
                    <a:pt x="111" y="33"/>
                    <a:pt x="168" y="33"/>
                  </a:cubicBezTo>
                  <a:cubicBezTo>
                    <a:pt x="226" y="33"/>
                    <a:pt x="285" y="25"/>
                    <a:pt x="343" y="9"/>
                  </a:cubicBezTo>
                  <a:cubicBezTo>
                    <a:pt x="285" y="3"/>
                    <a:pt x="226" y="1"/>
                    <a:pt x="168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7149755" y="1291679"/>
              <a:ext cx="7556" cy="62957"/>
            </a:xfrm>
            <a:custGeom>
              <a:avLst/>
              <a:gdLst/>
              <a:ahLst/>
              <a:cxnLst/>
              <a:rect l="l" t="t" r="r" b="b"/>
              <a:pathLst>
                <a:path w="193" h="1608" extrusionOk="0">
                  <a:moveTo>
                    <a:pt x="86" y="1"/>
                  </a:moveTo>
                  <a:cubicBezTo>
                    <a:pt x="21" y="505"/>
                    <a:pt x="0" y="1019"/>
                    <a:pt x="64" y="1522"/>
                  </a:cubicBezTo>
                  <a:cubicBezTo>
                    <a:pt x="64" y="1554"/>
                    <a:pt x="75" y="1576"/>
                    <a:pt x="75" y="1607"/>
                  </a:cubicBezTo>
                  <a:cubicBezTo>
                    <a:pt x="75" y="1586"/>
                    <a:pt x="86" y="1565"/>
                    <a:pt x="86" y="1533"/>
                  </a:cubicBezTo>
                  <a:cubicBezTo>
                    <a:pt x="193" y="1029"/>
                    <a:pt x="193" y="505"/>
                    <a:pt x="8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7384550" y="1290034"/>
              <a:ext cx="5912" cy="33162"/>
            </a:xfrm>
            <a:custGeom>
              <a:avLst/>
              <a:gdLst/>
              <a:ahLst/>
              <a:cxnLst/>
              <a:rect l="l" t="t" r="r" b="b"/>
              <a:pathLst>
                <a:path w="151" h="847" extrusionOk="0">
                  <a:moveTo>
                    <a:pt x="129" y="0"/>
                  </a:moveTo>
                  <a:lnTo>
                    <a:pt x="129" y="0"/>
                  </a:lnTo>
                  <a:cubicBezTo>
                    <a:pt x="43" y="268"/>
                    <a:pt x="0" y="557"/>
                    <a:pt x="22" y="847"/>
                  </a:cubicBezTo>
                  <a:cubicBezTo>
                    <a:pt x="108" y="578"/>
                    <a:pt x="150" y="290"/>
                    <a:pt x="129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7383258" y="1328207"/>
              <a:ext cx="4268" cy="20986"/>
            </a:xfrm>
            <a:custGeom>
              <a:avLst/>
              <a:gdLst/>
              <a:ahLst/>
              <a:cxnLst/>
              <a:rect l="l" t="t" r="r" b="b"/>
              <a:pathLst>
                <a:path w="109" h="536" extrusionOk="0">
                  <a:moveTo>
                    <a:pt x="108" y="0"/>
                  </a:moveTo>
                  <a:lnTo>
                    <a:pt x="108" y="0"/>
                  </a:lnTo>
                  <a:cubicBezTo>
                    <a:pt x="44" y="171"/>
                    <a:pt x="12" y="353"/>
                    <a:pt x="1" y="536"/>
                  </a:cubicBezTo>
                  <a:cubicBezTo>
                    <a:pt x="76" y="364"/>
                    <a:pt x="108" y="182"/>
                    <a:pt x="108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6935477" y="1281225"/>
              <a:ext cx="6343" cy="49097"/>
            </a:xfrm>
            <a:custGeom>
              <a:avLst/>
              <a:gdLst/>
              <a:ahLst/>
              <a:cxnLst/>
              <a:rect l="l" t="t" r="r" b="b"/>
              <a:pathLst>
                <a:path w="162" h="1254" extrusionOk="0">
                  <a:moveTo>
                    <a:pt x="107" y="1"/>
                  </a:moveTo>
                  <a:lnTo>
                    <a:pt x="107" y="1"/>
                  </a:lnTo>
                  <a:cubicBezTo>
                    <a:pt x="21" y="418"/>
                    <a:pt x="0" y="836"/>
                    <a:pt x="54" y="1253"/>
                  </a:cubicBezTo>
                  <a:cubicBezTo>
                    <a:pt x="150" y="846"/>
                    <a:pt x="161" y="418"/>
                    <a:pt x="10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6706516" y="1319359"/>
              <a:ext cx="3406" cy="24353"/>
            </a:xfrm>
            <a:custGeom>
              <a:avLst/>
              <a:gdLst/>
              <a:ahLst/>
              <a:cxnLst/>
              <a:rect l="l" t="t" r="r" b="b"/>
              <a:pathLst>
                <a:path w="87" h="622" extrusionOk="0">
                  <a:moveTo>
                    <a:pt x="33" y="1"/>
                  </a:moveTo>
                  <a:lnTo>
                    <a:pt x="33" y="1"/>
                  </a:lnTo>
                  <a:cubicBezTo>
                    <a:pt x="1" y="205"/>
                    <a:pt x="12" y="419"/>
                    <a:pt x="55" y="622"/>
                  </a:cubicBezTo>
                  <a:cubicBezTo>
                    <a:pt x="86" y="408"/>
                    <a:pt x="76" y="205"/>
                    <a:pt x="33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7010922" y="1462420"/>
              <a:ext cx="50820" cy="4542"/>
            </a:xfrm>
            <a:custGeom>
              <a:avLst/>
              <a:gdLst/>
              <a:ahLst/>
              <a:cxnLst/>
              <a:rect l="l" t="t" r="r" b="b"/>
              <a:pathLst>
                <a:path w="1298" h="116" extrusionOk="0">
                  <a:moveTo>
                    <a:pt x="737" y="1"/>
                  </a:moveTo>
                  <a:cubicBezTo>
                    <a:pt x="488" y="1"/>
                    <a:pt x="239" y="25"/>
                    <a:pt x="1" y="74"/>
                  </a:cubicBezTo>
                  <a:cubicBezTo>
                    <a:pt x="185" y="101"/>
                    <a:pt x="371" y="115"/>
                    <a:pt x="558" y="115"/>
                  </a:cubicBezTo>
                  <a:cubicBezTo>
                    <a:pt x="805" y="115"/>
                    <a:pt x="1053" y="91"/>
                    <a:pt x="1297" y="42"/>
                  </a:cubicBezTo>
                  <a:cubicBezTo>
                    <a:pt x="1113" y="14"/>
                    <a:pt x="925" y="1"/>
                    <a:pt x="73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7022276" y="1470486"/>
              <a:ext cx="15974" cy="1566"/>
            </a:xfrm>
            <a:custGeom>
              <a:avLst/>
              <a:gdLst/>
              <a:ahLst/>
              <a:cxnLst/>
              <a:rect l="l" t="t" r="r" b="b"/>
              <a:pathLst>
                <a:path w="408" h="40" extrusionOk="0">
                  <a:moveTo>
                    <a:pt x="146" y="1"/>
                  </a:moveTo>
                  <a:cubicBezTo>
                    <a:pt x="97" y="1"/>
                    <a:pt x="48" y="3"/>
                    <a:pt x="0" y="7"/>
                  </a:cubicBezTo>
                  <a:cubicBezTo>
                    <a:pt x="84" y="28"/>
                    <a:pt x="171" y="40"/>
                    <a:pt x="261" y="40"/>
                  </a:cubicBezTo>
                  <a:cubicBezTo>
                    <a:pt x="309" y="40"/>
                    <a:pt x="358" y="36"/>
                    <a:pt x="407" y="29"/>
                  </a:cubicBezTo>
                  <a:cubicBezTo>
                    <a:pt x="319" y="8"/>
                    <a:pt x="231" y="1"/>
                    <a:pt x="14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7041539" y="1246341"/>
              <a:ext cx="21416" cy="2349"/>
            </a:xfrm>
            <a:custGeom>
              <a:avLst/>
              <a:gdLst/>
              <a:ahLst/>
              <a:cxnLst/>
              <a:rect l="l" t="t" r="r" b="b"/>
              <a:pathLst>
                <a:path w="547" h="60" extrusionOk="0">
                  <a:moveTo>
                    <a:pt x="485" y="1"/>
                  </a:moveTo>
                  <a:cubicBezTo>
                    <a:pt x="375" y="1"/>
                    <a:pt x="261" y="15"/>
                    <a:pt x="152" y="15"/>
                  </a:cubicBezTo>
                  <a:cubicBezTo>
                    <a:pt x="100" y="15"/>
                    <a:pt x="50" y="12"/>
                    <a:pt x="1" y="2"/>
                  </a:cubicBezTo>
                  <a:lnTo>
                    <a:pt x="1" y="2"/>
                  </a:lnTo>
                  <a:cubicBezTo>
                    <a:pt x="70" y="44"/>
                    <a:pt x="152" y="60"/>
                    <a:pt x="235" y="60"/>
                  </a:cubicBezTo>
                  <a:cubicBezTo>
                    <a:pt x="344" y="60"/>
                    <a:pt x="456" y="33"/>
                    <a:pt x="547" y="2"/>
                  </a:cubicBezTo>
                  <a:cubicBezTo>
                    <a:pt x="526" y="1"/>
                    <a:pt x="506" y="1"/>
                    <a:pt x="485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7012214" y="1483210"/>
              <a:ext cx="63349" cy="5716"/>
            </a:xfrm>
            <a:custGeom>
              <a:avLst/>
              <a:gdLst/>
              <a:ahLst/>
              <a:cxnLst/>
              <a:rect l="l" t="t" r="r" b="b"/>
              <a:pathLst>
                <a:path w="1618" h="146" extrusionOk="0">
                  <a:moveTo>
                    <a:pt x="840" y="1"/>
                  </a:moveTo>
                  <a:cubicBezTo>
                    <a:pt x="785" y="1"/>
                    <a:pt x="729" y="2"/>
                    <a:pt x="675" y="4"/>
                  </a:cubicBezTo>
                  <a:cubicBezTo>
                    <a:pt x="429" y="25"/>
                    <a:pt x="225" y="57"/>
                    <a:pt x="0" y="78"/>
                  </a:cubicBezTo>
                  <a:cubicBezTo>
                    <a:pt x="234" y="125"/>
                    <a:pt x="470" y="145"/>
                    <a:pt x="705" y="145"/>
                  </a:cubicBezTo>
                  <a:cubicBezTo>
                    <a:pt x="1010" y="145"/>
                    <a:pt x="1315" y="111"/>
                    <a:pt x="1617" y="57"/>
                  </a:cubicBezTo>
                  <a:cubicBezTo>
                    <a:pt x="1362" y="22"/>
                    <a:pt x="1099" y="1"/>
                    <a:pt x="84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7057905" y="1492724"/>
              <a:ext cx="20594" cy="1918"/>
            </a:xfrm>
            <a:custGeom>
              <a:avLst/>
              <a:gdLst/>
              <a:ahLst/>
              <a:cxnLst/>
              <a:rect l="l" t="t" r="r" b="b"/>
              <a:pathLst>
                <a:path w="526" h="49" extrusionOk="0">
                  <a:moveTo>
                    <a:pt x="281" y="0"/>
                  </a:moveTo>
                  <a:cubicBezTo>
                    <a:pt x="187" y="0"/>
                    <a:pt x="92" y="10"/>
                    <a:pt x="0" y="39"/>
                  </a:cubicBezTo>
                  <a:cubicBezTo>
                    <a:pt x="73" y="44"/>
                    <a:pt x="162" y="49"/>
                    <a:pt x="249" y="49"/>
                  </a:cubicBezTo>
                  <a:cubicBezTo>
                    <a:pt x="356" y="49"/>
                    <a:pt x="460" y="41"/>
                    <a:pt x="525" y="18"/>
                  </a:cubicBezTo>
                  <a:cubicBezTo>
                    <a:pt x="446" y="8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7005480" y="1491471"/>
              <a:ext cx="13468" cy="1370"/>
            </a:xfrm>
            <a:custGeom>
              <a:avLst/>
              <a:gdLst/>
              <a:ahLst/>
              <a:cxnLst/>
              <a:rect l="l" t="t" r="r" b="b"/>
              <a:pathLst>
                <a:path w="344" h="35" extrusionOk="0">
                  <a:moveTo>
                    <a:pt x="131" y="0"/>
                  </a:moveTo>
                  <a:cubicBezTo>
                    <a:pt x="88" y="0"/>
                    <a:pt x="44" y="3"/>
                    <a:pt x="1" y="7"/>
                  </a:cubicBezTo>
                  <a:cubicBezTo>
                    <a:pt x="69" y="27"/>
                    <a:pt x="146" y="34"/>
                    <a:pt x="221" y="34"/>
                  </a:cubicBezTo>
                  <a:cubicBezTo>
                    <a:pt x="263" y="34"/>
                    <a:pt x="305" y="32"/>
                    <a:pt x="344" y="28"/>
                  </a:cubicBezTo>
                  <a:cubicBezTo>
                    <a:pt x="276" y="8"/>
                    <a:pt x="204" y="0"/>
                    <a:pt x="13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7002152" y="1498166"/>
              <a:ext cx="23531" cy="2545"/>
            </a:xfrm>
            <a:custGeom>
              <a:avLst/>
              <a:gdLst/>
              <a:ahLst/>
              <a:cxnLst/>
              <a:rect l="l" t="t" r="r" b="b"/>
              <a:pathLst>
                <a:path w="601" h="65" extrusionOk="0">
                  <a:moveTo>
                    <a:pt x="381" y="0"/>
                  </a:moveTo>
                  <a:cubicBezTo>
                    <a:pt x="252" y="0"/>
                    <a:pt x="124" y="19"/>
                    <a:pt x="0" y="60"/>
                  </a:cubicBezTo>
                  <a:cubicBezTo>
                    <a:pt x="44" y="63"/>
                    <a:pt x="93" y="64"/>
                    <a:pt x="145" y="64"/>
                  </a:cubicBezTo>
                  <a:cubicBezTo>
                    <a:pt x="311" y="64"/>
                    <a:pt x="502" y="50"/>
                    <a:pt x="600" y="18"/>
                  </a:cubicBezTo>
                  <a:cubicBezTo>
                    <a:pt x="527" y="6"/>
                    <a:pt x="454" y="0"/>
                    <a:pt x="3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7032339" y="1495308"/>
              <a:ext cx="12607" cy="1292"/>
            </a:xfrm>
            <a:custGeom>
              <a:avLst/>
              <a:gdLst/>
              <a:ahLst/>
              <a:cxnLst/>
              <a:rect l="l" t="t" r="r" b="b"/>
              <a:pathLst>
                <a:path w="322" h="33" extrusionOk="0">
                  <a:moveTo>
                    <a:pt x="86" y="1"/>
                  </a:moveTo>
                  <a:cubicBezTo>
                    <a:pt x="57" y="1"/>
                    <a:pt x="29" y="2"/>
                    <a:pt x="0" y="5"/>
                  </a:cubicBezTo>
                  <a:cubicBezTo>
                    <a:pt x="68" y="25"/>
                    <a:pt x="136" y="33"/>
                    <a:pt x="203" y="33"/>
                  </a:cubicBezTo>
                  <a:cubicBezTo>
                    <a:pt x="243" y="33"/>
                    <a:pt x="282" y="30"/>
                    <a:pt x="322" y="26"/>
                  </a:cubicBezTo>
                  <a:cubicBezTo>
                    <a:pt x="243" y="11"/>
                    <a:pt x="164" y="1"/>
                    <a:pt x="86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6867548" y="1177237"/>
              <a:ext cx="56223" cy="56223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18" y="1"/>
                  </a:moveTo>
                  <a:cubicBezTo>
                    <a:pt x="718" y="396"/>
                    <a:pt x="397" y="718"/>
                    <a:pt x="0" y="718"/>
                  </a:cubicBezTo>
                  <a:cubicBezTo>
                    <a:pt x="397" y="718"/>
                    <a:pt x="718" y="1039"/>
                    <a:pt x="718" y="1436"/>
                  </a:cubicBezTo>
                  <a:cubicBezTo>
                    <a:pt x="718" y="1039"/>
                    <a:pt x="1039" y="718"/>
                    <a:pt x="1435" y="718"/>
                  </a:cubicBezTo>
                  <a:cubicBezTo>
                    <a:pt x="1039" y="718"/>
                    <a:pt x="718" y="396"/>
                    <a:pt x="718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7141768" y="1441826"/>
              <a:ext cx="39427" cy="39427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504" y="0"/>
                  </a:moveTo>
                  <a:cubicBezTo>
                    <a:pt x="504" y="278"/>
                    <a:pt x="279" y="504"/>
                    <a:pt x="0" y="504"/>
                  </a:cubicBezTo>
                  <a:cubicBezTo>
                    <a:pt x="279" y="504"/>
                    <a:pt x="504" y="728"/>
                    <a:pt x="504" y="1007"/>
                  </a:cubicBezTo>
                  <a:cubicBezTo>
                    <a:pt x="504" y="728"/>
                    <a:pt x="728" y="504"/>
                    <a:pt x="1007" y="504"/>
                  </a:cubicBezTo>
                  <a:cubicBezTo>
                    <a:pt x="728" y="504"/>
                    <a:pt x="504" y="278"/>
                    <a:pt x="504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7196268" y="1171756"/>
              <a:ext cx="39466" cy="3946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1"/>
                  </a:moveTo>
                  <a:cubicBezTo>
                    <a:pt x="504" y="279"/>
                    <a:pt x="279" y="505"/>
                    <a:pt x="0" y="505"/>
                  </a:cubicBezTo>
                  <a:cubicBezTo>
                    <a:pt x="279" y="505"/>
                    <a:pt x="504" y="729"/>
                    <a:pt x="504" y="1008"/>
                  </a:cubicBezTo>
                  <a:cubicBezTo>
                    <a:pt x="504" y="729"/>
                    <a:pt x="729" y="505"/>
                    <a:pt x="1007" y="505"/>
                  </a:cubicBezTo>
                  <a:cubicBezTo>
                    <a:pt x="729" y="505"/>
                    <a:pt x="504" y="279"/>
                    <a:pt x="504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30"/>
          <p:cNvGrpSpPr/>
          <p:nvPr/>
        </p:nvGrpSpPr>
        <p:grpSpPr>
          <a:xfrm>
            <a:off x="7733389" y="1187328"/>
            <a:ext cx="1196112" cy="450123"/>
            <a:chOff x="7227893" y="506302"/>
            <a:chExt cx="1196112" cy="450123"/>
          </a:xfrm>
        </p:grpSpPr>
        <p:grpSp>
          <p:nvGrpSpPr>
            <p:cNvPr id="495" name="Google Shape;495;p30"/>
            <p:cNvGrpSpPr/>
            <p:nvPr/>
          </p:nvGrpSpPr>
          <p:grpSpPr>
            <a:xfrm>
              <a:off x="7227893" y="506302"/>
              <a:ext cx="1196112" cy="450122"/>
              <a:chOff x="9018818" y="506302"/>
              <a:chExt cx="1196112" cy="450122"/>
            </a:xfrm>
          </p:grpSpPr>
          <p:sp>
            <p:nvSpPr>
              <p:cNvPr id="496" name="Google Shape;496;p30"/>
              <p:cNvSpPr/>
              <p:nvPr/>
            </p:nvSpPr>
            <p:spPr>
              <a:xfrm rot="-5400000">
                <a:off x="9433700" y="205961"/>
                <a:ext cx="371850" cy="107323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4113" extrusionOk="0">
                    <a:moveTo>
                      <a:pt x="996" y="0"/>
                    </a:moveTo>
                    <a:lnTo>
                      <a:pt x="1" y="2025"/>
                    </a:lnTo>
                    <a:lnTo>
                      <a:pt x="1318" y="4113"/>
                    </a:lnTo>
                    <a:lnTo>
                      <a:pt x="1425" y="4048"/>
                    </a:lnTo>
                    <a:lnTo>
                      <a:pt x="139" y="2025"/>
                    </a:lnTo>
                    <a:lnTo>
                      <a:pt x="1103" y="54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 rot="-5400000">
                <a:off x="10094505" y="506174"/>
                <a:ext cx="120297" cy="120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25" y="1"/>
                    </a:moveTo>
                    <a:cubicBezTo>
                      <a:pt x="107" y="1"/>
                      <a:pt x="0" y="108"/>
                      <a:pt x="0" y="226"/>
                    </a:cubicBezTo>
                    <a:cubicBezTo>
                      <a:pt x="0" y="355"/>
                      <a:pt x="107" y="462"/>
                      <a:pt x="225" y="462"/>
                    </a:cubicBezTo>
                    <a:cubicBezTo>
                      <a:pt x="353" y="462"/>
                      <a:pt x="460" y="355"/>
                      <a:pt x="460" y="226"/>
                    </a:cubicBezTo>
                    <a:cubicBezTo>
                      <a:pt x="460" y="108"/>
                      <a:pt x="353" y="1"/>
                      <a:pt x="225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 rot="-5400000">
                <a:off x="9551116" y="837435"/>
                <a:ext cx="117687" cy="120292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1" extrusionOk="0">
                    <a:moveTo>
                      <a:pt x="225" y="0"/>
                    </a:moveTo>
                    <a:cubicBezTo>
                      <a:pt x="97" y="0"/>
                      <a:pt x="1" y="107"/>
                      <a:pt x="1" y="224"/>
                    </a:cubicBezTo>
                    <a:cubicBezTo>
                      <a:pt x="1" y="353"/>
                      <a:pt x="97" y="460"/>
                      <a:pt x="225" y="460"/>
                    </a:cubicBezTo>
                    <a:cubicBezTo>
                      <a:pt x="354" y="460"/>
                      <a:pt x="450" y="353"/>
                      <a:pt x="450" y="224"/>
                    </a:cubicBezTo>
                    <a:cubicBezTo>
                      <a:pt x="450" y="107"/>
                      <a:pt x="354" y="0"/>
                      <a:pt x="225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0"/>
              <p:cNvSpPr/>
              <p:nvPr/>
            </p:nvSpPr>
            <p:spPr>
              <a:xfrm rot="-5400000">
                <a:off x="9017381" y="597241"/>
                <a:ext cx="120297" cy="11742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50" extrusionOk="0">
                    <a:moveTo>
                      <a:pt x="236" y="0"/>
                    </a:moveTo>
                    <a:cubicBezTo>
                      <a:pt x="108" y="0"/>
                      <a:pt x="1" y="96"/>
                      <a:pt x="1" y="225"/>
                    </a:cubicBezTo>
                    <a:cubicBezTo>
                      <a:pt x="1" y="353"/>
                      <a:pt x="108" y="450"/>
                      <a:pt x="236" y="450"/>
                    </a:cubicBezTo>
                    <a:cubicBezTo>
                      <a:pt x="354" y="450"/>
                      <a:pt x="461" y="353"/>
                      <a:pt x="461" y="225"/>
                    </a:cubicBezTo>
                    <a:cubicBezTo>
                      <a:pt x="461" y="96"/>
                      <a:pt x="354" y="0"/>
                      <a:pt x="236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30"/>
            <p:cNvSpPr/>
            <p:nvPr/>
          </p:nvSpPr>
          <p:spPr>
            <a:xfrm>
              <a:off x="8274746" y="885824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0"/>
          <p:cNvGrpSpPr/>
          <p:nvPr/>
        </p:nvGrpSpPr>
        <p:grpSpPr>
          <a:xfrm>
            <a:off x="231566" y="1017829"/>
            <a:ext cx="1255207" cy="572746"/>
            <a:chOff x="719989" y="445019"/>
            <a:chExt cx="1255207" cy="572746"/>
          </a:xfrm>
        </p:grpSpPr>
        <p:grpSp>
          <p:nvGrpSpPr>
            <p:cNvPr id="502" name="Google Shape;502;p30"/>
            <p:cNvGrpSpPr/>
            <p:nvPr/>
          </p:nvGrpSpPr>
          <p:grpSpPr>
            <a:xfrm>
              <a:off x="719989" y="445019"/>
              <a:ext cx="1255207" cy="572746"/>
              <a:chOff x="1045050" y="540001"/>
              <a:chExt cx="838874" cy="382775"/>
            </a:xfrm>
          </p:grpSpPr>
          <p:sp>
            <p:nvSpPr>
              <p:cNvPr id="503" name="Google Shape;503;p30"/>
              <p:cNvSpPr/>
              <p:nvPr/>
            </p:nvSpPr>
            <p:spPr>
              <a:xfrm rot="-5400000">
                <a:off x="1290896" y="346644"/>
                <a:ext cx="335021" cy="76230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5634" extrusionOk="0">
                    <a:moveTo>
                      <a:pt x="1126" y="1"/>
                    </a:moveTo>
                    <a:lnTo>
                      <a:pt x="997" y="75"/>
                    </a:lnTo>
                    <a:lnTo>
                      <a:pt x="2261" y="2271"/>
                    </a:lnTo>
                    <a:lnTo>
                      <a:pt x="1" y="3631"/>
                    </a:lnTo>
                    <a:lnTo>
                      <a:pt x="98" y="5634"/>
                    </a:lnTo>
                    <a:lnTo>
                      <a:pt x="247" y="5634"/>
                    </a:lnTo>
                    <a:lnTo>
                      <a:pt x="162" y="3716"/>
                    </a:lnTo>
                    <a:lnTo>
                      <a:pt x="2475" y="2324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 rot="-5400000">
                <a:off x="1532272" y="843486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03" y="0"/>
                    </a:moveTo>
                    <a:cubicBezTo>
                      <a:pt x="192" y="0"/>
                      <a:pt x="85" y="70"/>
                      <a:pt x="44" y="179"/>
                    </a:cubicBezTo>
                    <a:cubicBezTo>
                      <a:pt x="1" y="329"/>
                      <a:pt x="75" y="478"/>
                      <a:pt x="215" y="532"/>
                    </a:cubicBezTo>
                    <a:cubicBezTo>
                      <a:pt x="246" y="544"/>
                      <a:pt x="277" y="549"/>
                      <a:pt x="309" y="549"/>
                    </a:cubicBezTo>
                    <a:cubicBezTo>
                      <a:pt x="420" y="549"/>
                      <a:pt x="526" y="479"/>
                      <a:pt x="568" y="371"/>
                    </a:cubicBezTo>
                    <a:cubicBezTo>
                      <a:pt x="622" y="232"/>
                      <a:pt x="546" y="71"/>
                      <a:pt x="397" y="18"/>
                    </a:cubicBezTo>
                    <a:cubicBezTo>
                      <a:pt x="366" y="6"/>
                      <a:pt x="334" y="0"/>
                      <a:pt x="303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 rot="-5400000">
                <a:off x="1343390" y="544602"/>
                <a:ext cx="84297" cy="7509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55" extrusionOk="0">
                    <a:moveTo>
                      <a:pt x="327" y="1"/>
                    </a:moveTo>
                    <a:cubicBezTo>
                      <a:pt x="211" y="1"/>
                      <a:pt x="98" y="71"/>
                      <a:pt x="54" y="184"/>
                    </a:cubicBezTo>
                    <a:cubicBezTo>
                      <a:pt x="1" y="323"/>
                      <a:pt x="75" y="484"/>
                      <a:pt x="225" y="537"/>
                    </a:cubicBezTo>
                    <a:cubicBezTo>
                      <a:pt x="256" y="549"/>
                      <a:pt x="287" y="555"/>
                      <a:pt x="319" y="555"/>
                    </a:cubicBezTo>
                    <a:cubicBezTo>
                      <a:pt x="430" y="555"/>
                      <a:pt x="537" y="483"/>
                      <a:pt x="579" y="366"/>
                    </a:cubicBezTo>
                    <a:cubicBezTo>
                      <a:pt x="622" y="227"/>
                      <a:pt x="547" y="66"/>
                      <a:pt x="408" y="13"/>
                    </a:cubicBezTo>
                    <a:cubicBezTo>
                      <a:pt x="381" y="5"/>
                      <a:pt x="354" y="1"/>
                      <a:pt x="327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 rot="-5400000">
                <a:off x="1804635" y="837668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14" y="1"/>
                    </a:moveTo>
                    <a:cubicBezTo>
                      <a:pt x="203" y="1"/>
                      <a:pt x="96" y="70"/>
                      <a:pt x="54" y="179"/>
                    </a:cubicBezTo>
                    <a:cubicBezTo>
                      <a:pt x="1" y="329"/>
                      <a:pt x="75" y="479"/>
                      <a:pt x="225" y="532"/>
                    </a:cubicBezTo>
                    <a:cubicBezTo>
                      <a:pt x="256" y="544"/>
                      <a:pt x="288" y="550"/>
                      <a:pt x="319" y="550"/>
                    </a:cubicBezTo>
                    <a:cubicBezTo>
                      <a:pt x="430" y="550"/>
                      <a:pt x="534" y="480"/>
                      <a:pt x="568" y="372"/>
                    </a:cubicBezTo>
                    <a:cubicBezTo>
                      <a:pt x="622" y="222"/>
                      <a:pt x="546" y="72"/>
                      <a:pt x="407" y="18"/>
                    </a:cubicBezTo>
                    <a:cubicBezTo>
                      <a:pt x="377" y="6"/>
                      <a:pt x="345" y="1"/>
                      <a:pt x="314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 rot="-5400000">
                <a:off x="1040314" y="714407"/>
                <a:ext cx="84161" cy="746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2" extrusionOk="0">
                    <a:moveTo>
                      <a:pt x="310" y="0"/>
                    </a:moveTo>
                    <a:cubicBezTo>
                      <a:pt x="197" y="0"/>
                      <a:pt x="88" y="65"/>
                      <a:pt x="54" y="185"/>
                    </a:cubicBezTo>
                    <a:cubicBezTo>
                      <a:pt x="0" y="324"/>
                      <a:pt x="76" y="484"/>
                      <a:pt x="215" y="538"/>
                    </a:cubicBezTo>
                    <a:cubicBezTo>
                      <a:pt x="243" y="547"/>
                      <a:pt x="272" y="551"/>
                      <a:pt x="302" y="551"/>
                    </a:cubicBezTo>
                    <a:cubicBezTo>
                      <a:pt x="415" y="551"/>
                      <a:pt x="525" y="486"/>
                      <a:pt x="568" y="367"/>
                    </a:cubicBezTo>
                    <a:cubicBezTo>
                      <a:pt x="622" y="227"/>
                      <a:pt x="547" y="67"/>
                      <a:pt x="397" y="13"/>
                    </a:cubicBezTo>
                    <a:cubicBezTo>
                      <a:pt x="369" y="4"/>
                      <a:pt x="339" y="0"/>
                      <a:pt x="310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30"/>
            <p:cNvSpPr/>
            <p:nvPr/>
          </p:nvSpPr>
          <p:spPr>
            <a:xfrm>
              <a:off x="1715517" y="600342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0"/>
                  </a:moveTo>
                  <a:lnTo>
                    <a:pt x="1" y="97"/>
                  </a:lnTo>
                  <a:lnTo>
                    <a:pt x="183" y="279"/>
                  </a:lnTo>
                  <a:lnTo>
                    <a:pt x="1" y="450"/>
                  </a:lnTo>
                  <a:lnTo>
                    <a:pt x="108" y="557"/>
                  </a:lnTo>
                  <a:lnTo>
                    <a:pt x="279" y="376"/>
                  </a:lnTo>
                  <a:lnTo>
                    <a:pt x="462" y="557"/>
                  </a:lnTo>
                  <a:lnTo>
                    <a:pt x="558" y="450"/>
                  </a:lnTo>
                  <a:lnTo>
                    <a:pt x="386" y="279"/>
                  </a:lnTo>
                  <a:lnTo>
                    <a:pt x="558" y="97"/>
                  </a:lnTo>
                  <a:lnTo>
                    <a:pt x="462" y="0"/>
                  </a:lnTo>
                  <a:lnTo>
                    <a:pt x="279" y="1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https://www.comprendamos.org/alephzero/63/63_interacciY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165" y="1609530"/>
            <a:ext cx="5421042" cy="340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2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title"/>
          </p:nvPr>
        </p:nvSpPr>
        <p:spPr>
          <a:xfrm>
            <a:off x="859170" y="637889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s-BO" dirty="0"/>
              <a:t>¿A que se referirán los términos MCU y MPU? Explique cada una de ellas.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25" name="Google Shape;425;p30"/>
          <p:cNvSpPr txBox="1">
            <a:spLocks noGrp="1"/>
          </p:cNvSpPr>
          <p:nvPr>
            <p:ph type="body" idx="1"/>
          </p:nvPr>
        </p:nvSpPr>
        <p:spPr>
          <a:xfrm>
            <a:off x="720527" y="1578917"/>
            <a:ext cx="7494000" cy="3206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s-BO" sz="1800" dirty="0">
                <a:latin typeface="Comic Sans MS" panose="030F0702030302020204" pitchFamily="66" charset="0"/>
              </a:rPr>
              <a:t>Los </a:t>
            </a:r>
            <a:r>
              <a:rPr lang="es-BO" sz="1800" b="1" dirty="0">
                <a:latin typeface="Comic Sans MS" panose="030F0702030302020204" pitchFamily="66" charset="0"/>
              </a:rPr>
              <a:t>MCU</a:t>
            </a:r>
            <a:r>
              <a:rPr lang="es-BO" sz="1800" dirty="0">
                <a:latin typeface="Comic Sans MS" panose="030F0702030302020204" pitchFamily="66" charset="0"/>
              </a:rPr>
              <a:t> tienden a utilizarse en aplicaciones de </a:t>
            </a:r>
            <a:r>
              <a:rPr lang="es-BO" sz="1800" dirty="0" smtClean="0">
                <a:latin typeface="Comic Sans MS" panose="030F0702030302020204" pitchFamily="66" charset="0"/>
              </a:rPr>
              <a:t>ultra bajo </a:t>
            </a:r>
            <a:r>
              <a:rPr lang="es-BO" sz="1800" dirty="0">
                <a:latin typeface="Comic Sans MS" panose="030F0702030302020204" pitchFamily="66" charset="0"/>
              </a:rPr>
              <a:t>consumo de energía, como controles remotos, sistemas eléctricos del consumidor y medidores inteligentes donde el énfasis del diseño está en la duración de la batería y muy poca o nada en la interacción de la UI. También se usan cuando se necesita una conducta altamente determinística. </a:t>
            </a:r>
            <a:endParaRPr lang="es-BO" sz="1800" dirty="0" smtClean="0">
              <a:latin typeface="Comic Sans MS" panose="030F0702030302020204" pitchFamily="66" charset="0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s-BO" sz="1800" dirty="0" smtClean="0">
                <a:latin typeface="Comic Sans MS" panose="030F0702030302020204" pitchFamily="66" charset="0"/>
              </a:rPr>
              <a:t>Los </a:t>
            </a:r>
            <a:r>
              <a:rPr lang="es-BO" sz="1800" b="1" dirty="0">
                <a:latin typeface="Comic Sans MS" panose="030F0702030302020204" pitchFamily="66" charset="0"/>
              </a:rPr>
              <a:t>MPU</a:t>
            </a:r>
            <a:r>
              <a:rPr lang="es-BO" sz="1800" dirty="0">
                <a:latin typeface="Comic Sans MS" panose="030F0702030302020204" pitchFamily="66" charset="0"/>
              </a:rPr>
              <a:t> son ideales para aplicaciones del consumidor o industriales basadas en sistema operativo que pudieran incluir un uso intensivo de sistemas de computación y requerir conectividad múltiple de alta velocidad o de múltiples interfaces de usuario.</a:t>
            </a:r>
            <a:endParaRPr sz="1800" dirty="0">
              <a:latin typeface="Comic Sans MS" panose="030F0702030302020204" pitchFamily="66" charset="0"/>
            </a:endParaRPr>
          </a:p>
        </p:txBody>
      </p:sp>
      <p:sp>
        <p:nvSpPr>
          <p:cNvPr id="426" name="Google Shape;426;p30"/>
          <p:cNvSpPr/>
          <p:nvPr/>
        </p:nvSpPr>
        <p:spPr>
          <a:xfrm>
            <a:off x="4382933" y="1017727"/>
            <a:ext cx="378134" cy="70700"/>
          </a:xfrm>
          <a:custGeom>
            <a:avLst/>
            <a:gdLst/>
            <a:ahLst/>
            <a:cxnLst/>
            <a:rect l="l" t="t" r="r" b="b"/>
            <a:pathLst>
              <a:path w="3900" h="729" extrusionOk="0">
                <a:moveTo>
                  <a:pt x="1007" y="0"/>
                </a:moveTo>
                <a:lnTo>
                  <a:pt x="536" y="472"/>
                </a:lnTo>
                <a:lnTo>
                  <a:pt x="129" y="65"/>
                </a:lnTo>
                <a:lnTo>
                  <a:pt x="1" y="193"/>
                </a:lnTo>
                <a:lnTo>
                  <a:pt x="536" y="729"/>
                </a:lnTo>
                <a:lnTo>
                  <a:pt x="1007" y="257"/>
                </a:lnTo>
                <a:lnTo>
                  <a:pt x="1479" y="729"/>
                </a:lnTo>
                <a:lnTo>
                  <a:pt x="1950" y="257"/>
                </a:lnTo>
                <a:lnTo>
                  <a:pt x="2421" y="729"/>
                </a:lnTo>
                <a:lnTo>
                  <a:pt x="2892" y="257"/>
                </a:lnTo>
                <a:lnTo>
                  <a:pt x="3364" y="729"/>
                </a:lnTo>
                <a:lnTo>
                  <a:pt x="3899" y="193"/>
                </a:lnTo>
                <a:lnTo>
                  <a:pt x="3771" y="65"/>
                </a:lnTo>
                <a:lnTo>
                  <a:pt x="3364" y="472"/>
                </a:lnTo>
                <a:lnTo>
                  <a:pt x="2892" y="0"/>
                </a:lnTo>
                <a:lnTo>
                  <a:pt x="2421" y="472"/>
                </a:lnTo>
                <a:lnTo>
                  <a:pt x="1950" y="0"/>
                </a:lnTo>
                <a:lnTo>
                  <a:pt x="1479" y="472"/>
                </a:lnTo>
                <a:lnTo>
                  <a:pt x="10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0"/>
          <p:cNvGrpSpPr/>
          <p:nvPr/>
        </p:nvGrpSpPr>
        <p:grpSpPr>
          <a:xfrm rot="-1280012">
            <a:off x="7081692" y="3653809"/>
            <a:ext cx="2456724" cy="1618431"/>
            <a:chOff x="6695632" y="1043886"/>
            <a:chExt cx="701528" cy="462150"/>
          </a:xfrm>
        </p:grpSpPr>
        <p:sp>
          <p:nvSpPr>
            <p:cNvPr id="428" name="Google Shape;428;p30"/>
            <p:cNvSpPr/>
            <p:nvPr/>
          </p:nvSpPr>
          <p:spPr>
            <a:xfrm>
              <a:off x="7095217" y="1321473"/>
              <a:ext cx="55792" cy="13038"/>
            </a:xfrm>
            <a:custGeom>
              <a:avLst/>
              <a:gdLst/>
              <a:ahLst/>
              <a:cxnLst/>
              <a:rect l="l" t="t" r="r" b="b"/>
              <a:pathLst>
                <a:path w="1425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25" y="332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142590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6502" y="2903"/>
                  </a:lnTo>
                  <a:lnTo>
                    <a:pt x="6502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16439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19838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232327" y="1282086"/>
              <a:ext cx="6343" cy="92282"/>
            </a:xfrm>
            <a:custGeom>
              <a:avLst/>
              <a:gdLst/>
              <a:ahLst/>
              <a:cxnLst/>
              <a:rect l="l" t="t" r="r" b="b"/>
              <a:pathLst>
                <a:path w="162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29" y="2356"/>
                    <a:pt x="162" y="2313"/>
                    <a:pt x="162" y="2271"/>
                  </a:cubicBezTo>
                  <a:lnTo>
                    <a:pt x="162" y="75"/>
                  </a:lnTo>
                  <a:cubicBezTo>
                    <a:pt x="162" y="32"/>
                    <a:pt x="129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26670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300686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61" y="2313"/>
                    <a:pt x="161" y="2271"/>
                  </a:cubicBezTo>
                  <a:lnTo>
                    <a:pt x="161" y="75"/>
                  </a:lnTo>
                  <a:cubicBezTo>
                    <a:pt x="16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33506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7369006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6941310" y="1321473"/>
              <a:ext cx="56262" cy="13038"/>
            </a:xfrm>
            <a:custGeom>
              <a:avLst/>
              <a:gdLst/>
              <a:ahLst/>
              <a:cxnLst/>
              <a:rect l="l" t="t" r="r" b="b"/>
              <a:pathLst>
                <a:path w="143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36" y="332"/>
                  </a:lnTo>
                  <a:lnTo>
                    <a:pt x="1436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6695632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0" y="1"/>
                  </a:moveTo>
                  <a:lnTo>
                    <a:pt x="0" y="2903"/>
                  </a:lnTo>
                  <a:lnTo>
                    <a:pt x="6501" y="2903"/>
                  </a:lnTo>
                  <a:lnTo>
                    <a:pt x="6501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692247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6888103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18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8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6854119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820174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785799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7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7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751815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6717870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7002152" y="1456508"/>
              <a:ext cx="88485" cy="26036"/>
            </a:xfrm>
            <a:custGeom>
              <a:avLst/>
              <a:gdLst/>
              <a:ahLst/>
              <a:cxnLst/>
              <a:rect l="l" t="t" r="r" b="b"/>
              <a:pathLst>
                <a:path w="2260" h="665" extrusionOk="0">
                  <a:moveTo>
                    <a:pt x="0" y="0"/>
                  </a:moveTo>
                  <a:lnTo>
                    <a:pt x="0" y="664"/>
                  </a:lnTo>
                  <a:lnTo>
                    <a:pt x="2260" y="664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7013467" y="1229623"/>
              <a:ext cx="65855" cy="33593"/>
            </a:xfrm>
            <a:custGeom>
              <a:avLst/>
              <a:gdLst/>
              <a:ahLst/>
              <a:cxnLst/>
              <a:rect l="l" t="t" r="r" b="b"/>
              <a:pathLst>
                <a:path w="1682" h="858" extrusionOk="0">
                  <a:moveTo>
                    <a:pt x="0" y="1"/>
                  </a:moveTo>
                  <a:lnTo>
                    <a:pt x="0" y="858"/>
                  </a:lnTo>
                  <a:lnTo>
                    <a:pt x="1682" y="858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6982028" y="1480000"/>
              <a:ext cx="128733" cy="26036"/>
            </a:xfrm>
            <a:custGeom>
              <a:avLst/>
              <a:gdLst/>
              <a:ahLst/>
              <a:cxnLst/>
              <a:rect l="l" t="t" r="r" b="b"/>
              <a:pathLst>
                <a:path w="3288" h="665" extrusionOk="0">
                  <a:moveTo>
                    <a:pt x="514" y="0"/>
                  </a:moveTo>
                  <a:lnTo>
                    <a:pt x="0" y="664"/>
                  </a:lnTo>
                  <a:lnTo>
                    <a:pt x="3288" y="664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6992913" y="1256481"/>
              <a:ext cx="106534" cy="202575"/>
            </a:xfrm>
            <a:custGeom>
              <a:avLst/>
              <a:gdLst/>
              <a:ahLst/>
              <a:cxnLst/>
              <a:rect l="l" t="t" r="r" b="b"/>
              <a:pathLst>
                <a:path w="2721" h="5174" extrusionOk="0">
                  <a:moveTo>
                    <a:pt x="1" y="0"/>
                  </a:moveTo>
                  <a:lnTo>
                    <a:pt x="1" y="5174"/>
                  </a:lnTo>
                  <a:lnTo>
                    <a:pt x="2721" y="5174"/>
                  </a:lnTo>
                  <a:lnTo>
                    <a:pt x="2721" y="0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959790" y="1145759"/>
              <a:ext cx="176969" cy="96511"/>
            </a:xfrm>
            <a:custGeom>
              <a:avLst/>
              <a:gdLst/>
              <a:ahLst/>
              <a:cxnLst/>
              <a:rect l="l" t="t" r="r" b="b"/>
              <a:pathLst>
                <a:path w="4520" h="2465" extrusionOk="0">
                  <a:moveTo>
                    <a:pt x="0" y="1"/>
                  </a:moveTo>
                  <a:cubicBezTo>
                    <a:pt x="0" y="1362"/>
                    <a:pt x="1007" y="2464"/>
                    <a:pt x="2260" y="2464"/>
                  </a:cubicBezTo>
                  <a:cubicBezTo>
                    <a:pt x="3513" y="2464"/>
                    <a:pt x="4520" y="1362"/>
                    <a:pt x="4520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973180" y="1043886"/>
              <a:ext cx="150150" cy="148075"/>
            </a:xfrm>
            <a:custGeom>
              <a:avLst/>
              <a:gdLst/>
              <a:ahLst/>
              <a:cxnLst/>
              <a:rect l="l" t="t" r="r" b="b"/>
              <a:pathLst>
                <a:path w="3835" h="3782" extrusionOk="0">
                  <a:moveTo>
                    <a:pt x="1918" y="1"/>
                  </a:moveTo>
                  <a:lnTo>
                    <a:pt x="1" y="3621"/>
                  </a:lnTo>
                  <a:lnTo>
                    <a:pt x="269" y="3781"/>
                  </a:lnTo>
                  <a:lnTo>
                    <a:pt x="1918" y="665"/>
                  </a:lnTo>
                  <a:lnTo>
                    <a:pt x="3568" y="3781"/>
                  </a:lnTo>
                  <a:lnTo>
                    <a:pt x="3835" y="3621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7042401" y="1056884"/>
              <a:ext cx="11785" cy="122900"/>
            </a:xfrm>
            <a:custGeom>
              <a:avLst/>
              <a:gdLst/>
              <a:ahLst/>
              <a:cxnLst/>
              <a:rect l="l" t="t" r="r" b="b"/>
              <a:pathLst>
                <a:path w="301" h="3139" extrusionOk="0">
                  <a:moveTo>
                    <a:pt x="0" y="1"/>
                  </a:moveTo>
                  <a:lnTo>
                    <a:pt x="0" y="3139"/>
                  </a:lnTo>
                  <a:lnTo>
                    <a:pt x="300" y="3139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7001291" y="1387288"/>
              <a:ext cx="6343" cy="55401"/>
            </a:xfrm>
            <a:custGeom>
              <a:avLst/>
              <a:gdLst/>
              <a:ahLst/>
              <a:cxnLst/>
              <a:rect l="l" t="t" r="r" b="b"/>
              <a:pathLst>
                <a:path w="162" h="1415" extrusionOk="0">
                  <a:moveTo>
                    <a:pt x="97" y="1"/>
                  </a:moveTo>
                  <a:cubicBezTo>
                    <a:pt x="22" y="472"/>
                    <a:pt x="1" y="943"/>
                    <a:pt x="75" y="1414"/>
                  </a:cubicBezTo>
                  <a:cubicBezTo>
                    <a:pt x="108" y="1157"/>
                    <a:pt x="151" y="912"/>
                    <a:pt x="161" y="654"/>
                  </a:cubicBezTo>
                  <a:cubicBezTo>
                    <a:pt x="151" y="429"/>
                    <a:pt x="118" y="215"/>
                    <a:pt x="97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6995849" y="1344534"/>
              <a:ext cx="5051" cy="41971"/>
            </a:xfrm>
            <a:custGeom>
              <a:avLst/>
              <a:gdLst/>
              <a:ahLst/>
              <a:cxnLst/>
              <a:rect l="l" t="t" r="r" b="b"/>
              <a:pathLst>
                <a:path w="129" h="1072" extrusionOk="0">
                  <a:moveTo>
                    <a:pt x="86" y="0"/>
                  </a:moveTo>
                  <a:cubicBezTo>
                    <a:pt x="11" y="354"/>
                    <a:pt x="0" y="718"/>
                    <a:pt x="86" y="1071"/>
                  </a:cubicBezTo>
                  <a:cubicBezTo>
                    <a:pt x="118" y="718"/>
                    <a:pt x="129" y="354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7005911" y="1346217"/>
              <a:ext cx="3367" cy="25606"/>
            </a:xfrm>
            <a:custGeom>
              <a:avLst/>
              <a:gdLst/>
              <a:ahLst/>
              <a:cxnLst/>
              <a:rect l="l" t="t" r="r" b="b"/>
              <a:pathLst>
                <a:path w="86" h="654" extrusionOk="0">
                  <a:moveTo>
                    <a:pt x="54" y="0"/>
                  </a:moveTo>
                  <a:lnTo>
                    <a:pt x="54" y="0"/>
                  </a:lnTo>
                  <a:cubicBezTo>
                    <a:pt x="11" y="214"/>
                    <a:pt x="0" y="440"/>
                    <a:pt x="76" y="654"/>
                  </a:cubicBezTo>
                  <a:cubicBezTo>
                    <a:pt x="76" y="429"/>
                    <a:pt x="86" y="214"/>
                    <a:pt x="5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7002152" y="1295476"/>
              <a:ext cx="5051" cy="39466"/>
            </a:xfrm>
            <a:custGeom>
              <a:avLst/>
              <a:gdLst/>
              <a:ahLst/>
              <a:cxnLst/>
              <a:rect l="l" t="t" r="r" b="b"/>
              <a:pathLst>
                <a:path w="129" h="1008" extrusionOk="0">
                  <a:moveTo>
                    <a:pt x="96" y="1"/>
                  </a:moveTo>
                  <a:cubicBezTo>
                    <a:pt x="11" y="332"/>
                    <a:pt x="0" y="675"/>
                    <a:pt x="75" y="1007"/>
                  </a:cubicBezTo>
                  <a:cubicBezTo>
                    <a:pt x="118" y="675"/>
                    <a:pt x="129" y="343"/>
                    <a:pt x="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7077637" y="1334902"/>
              <a:ext cx="7556" cy="82259"/>
            </a:xfrm>
            <a:custGeom>
              <a:avLst/>
              <a:gdLst/>
              <a:ahLst/>
              <a:cxnLst/>
              <a:rect l="l" t="t" r="r" b="b"/>
              <a:pathLst>
                <a:path w="193" h="2101" extrusionOk="0">
                  <a:moveTo>
                    <a:pt x="96" y="0"/>
                  </a:moveTo>
                  <a:cubicBezTo>
                    <a:pt x="86" y="375"/>
                    <a:pt x="0" y="760"/>
                    <a:pt x="10" y="1146"/>
                  </a:cubicBezTo>
                  <a:cubicBezTo>
                    <a:pt x="21" y="1403"/>
                    <a:pt x="53" y="1660"/>
                    <a:pt x="64" y="1917"/>
                  </a:cubicBezTo>
                  <a:cubicBezTo>
                    <a:pt x="72" y="1951"/>
                    <a:pt x="74" y="2101"/>
                    <a:pt x="85" y="2101"/>
                  </a:cubicBezTo>
                  <a:cubicBezTo>
                    <a:pt x="88" y="2101"/>
                    <a:pt x="92" y="2091"/>
                    <a:pt x="96" y="2067"/>
                  </a:cubicBezTo>
                  <a:cubicBezTo>
                    <a:pt x="171" y="1757"/>
                    <a:pt x="182" y="1424"/>
                    <a:pt x="193" y="1103"/>
                  </a:cubicBezTo>
                  <a:cubicBezTo>
                    <a:pt x="193" y="729"/>
                    <a:pt x="193" y="353"/>
                    <a:pt x="9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7068398" y="1412071"/>
              <a:ext cx="3798" cy="24353"/>
            </a:xfrm>
            <a:custGeom>
              <a:avLst/>
              <a:gdLst/>
              <a:ahLst/>
              <a:cxnLst/>
              <a:rect l="l" t="t" r="r" b="b"/>
              <a:pathLst>
                <a:path w="97" h="622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203"/>
                    <a:pt x="22" y="417"/>
                    <a:pt x="65" y="621"/>
                  </a:cubicBezTo>
                  <a:cubicBezTo>
                    <a:pt x="96" y="407"/>
                    <a:pt x="75" y="203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7075523" y="1425461"/>
              <a:ext cx="2114" cy="15544"/>
            </a:xfrm>
            <a:custGeom>
              <a:avLst/>
              <a:gdLst/>
              <a:ahLst/>
              <a:cxnLst/>
              <a:rect l="l" t="t" r="r" b="b"/>
              <a:pathLst>
                <a:path w="54" h="397" extrusionOk="0">
                  <a:moveTo>
                    <a:pt x="21" y="1"/>
                  </a:moveTo>
                  <a:cubicBezTo>
                    <a:pt x="0" y="129"/>
                    <a:pt x="0" y="268"/>
                    <a:pt x="43" y="397"/>
                  </a:cubicBezTo>
                  <a:cubicBezTo>
                    <a:pt x="54" y="268"/>
                    <a:pt x="54" y="129"/>
                    <a:pt x="2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7083902" y="1428397"/>
              <a:ext cx="2153" cy="19772"/>
            </a:xfrm>
            <a:custGeom>
              <a:avLst/>
              <a:gdLst/>
              <a:ahLst/>
              <a:cxnLst/>
              <a:rect l="l" t="t" r="r" b="b"/>
              <a:pathLst>
                <a:path w="55" h="505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172"/>
                    <a:pt x="0" y="343"/>
                    <a:pt x="43" y="504"/>
                  </a:cubicBezTo>
                  <a:cubicBezTo>
                    <a:pt x="54" y="343"/>
                    <a:pt x="54" y="172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7090205" y="1397350"/>
              <a:ext cx="2114" cy="15974"/>
            </a:xfrm>
            <a:custGeom>
              <a:avLst/>
              <a:gdLst/>
              <a:ahLst/>
              <a:cxnLst/>
              <a:rect l="l" t="t" r="r" b="b"/>
              <a:pathLst>
                <a:path w="54" h="408" extrusionOk="0">
                  <a:moveTo>
                    <a:pt x="32" y="1"/>
                  </a:moveTo>
                  <a:lnTo>
                    <a:pt x="32" y="1"/>
                  </a:lnTo>
                  <a:cubicBezTo>
                    <a:pt x="11" y="140"/>
                    <a:pt x="0" y="269"/>
                    <a:pt x="22" y="408"/>
                  </a:cubicBezTo>
                  <a:cubicBezTo>
                    <a:pt x="53" y="279"/>
                    <a:pt x="53" y="140"/>
                    <a:pt x="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7083040" y="1268227"/>
              <a:ext cx="6343" cy="44086"/>
            </a:xfrm>
            <a:custGeom>
              <a:avLst/>
              <a:gdLst/>
              <a:ahLst/>
              <a:cxnLst/>
              <a:rect l="l" t="t" r="r" b="b"/>
              <a:pathLst>
                <a:path w="162" h="1126" extrusionOk="0">
                  <a:moveTo>
                    <a:pt x="86" y="0"/>
                  </a:moveTo>
                  <a:lnTo>
                    <a:pt x="86" y="0"/>
                  </a:lnTo>
                  <a:cubicBezTo>
                    <a:pt x="22" y="375"/>
                    <a:pt x="1" y="750"/>
                    <a:pt x="33" y="1125"/>
                  </a:cubicBezTo>
                  <a:cubicBezTo>
                    <a:pt x="129" y="761"/>
                    <a:pt x="162" y="375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7054538" y="1261492"/>
              <a:ext cx="13899" cy="23531"/>
            </a:xfrm>
            <a:custGeom>
              <a:avLst/>
              <a:gdLst/>
              <a:ahLst/>
              <a:cxnLst/>
              <a:rect l="l" t="t" r="r" b="b"/>
              <a:pathLst>
                <a:path w="355" h="601" extrusionOk="0">
                  <a:moveTo>
                    <a:pt x="354" y="1"/>
                  </a:moveTo>
                  <a:lnTo>
                    <a:pt x="354" y="1"/>
                  </a:lnTo>
                  <a:cubicBezTo>
                    <a:pt x="204" y="172"/>
                    <a:pt x="86" y="376"/>
                    <a:pt x="1" y="601"/>
                  </a:cubicBezTo>
                  <a:cubicBezTo>
                    <a:pt x="150" y="419"/>
                    <a:pt x="279" y="215"/>
                    <a:pt x="3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7058335" y="1277858"/>
              <a:ext cx="9240" cy="13860"/>
            </a:xfrm>
            <a:custGeom>
              <a:avLst/>
              <a:gdLst/>
              <a:ahLst/>
              <a:cxnLst/>
              <a:rect l="l" t="t" r="r" b="b"/>
              <a:pathLst>
                <a:path w="236" h="354" extrusionOk="0">
                  <a:moveTo>
                    <a:pt x="236" y="1"/>
                  </a:moveTo>
                  <a:cubicBezTo>
                    <a:pt x="139" y="108"/>
                    <a:pt x="65" y="225"/>
                    <a:pt x="0" y="354"/>
                  </a:cubicBezTo>
                  <a:cubicBezTo>
                    <a:pt x="107" y="247"/>
                    <a:pt x="182" y="129"/>
                    <a:pt x="23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7062094" y="1286276"/>
              <a:ext cx="8026" cy="11315"/>
            </a:xfrm>
            <a:custGeom>
              <a:avLst/>
              <a:gdLst/>
              <a:ahLst/>
              <a:cxnLst/>
              <a:rect l="l" t="t" r="r" b="b"/>
              <a:pathLst>
                <a:path w="205" h="289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19" y="86"/>
                    <a:pt x="54" y="182"/>
                    <a:pt x="0" y="289"/>
                  </a:cubicBezTo>
                  <a:cubicBezTo>
                    <a:pt x="86" y="203"/>
                    <a:pt x="150" y="107"/>
                    <a:pt x="20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7026466" y="1371353"/>
              <a:ext cx="15544" cy="26036"/>
            </a:xfrm>
            <a:custGeom>
              <a:avLst/>
              <a:gdLst/>
              <a:ahLst/>
              <a:cxnLst/>
              <a:rect l="l" t="t" r="r" b="b"/>
              <a:pathLst>
                <a:path w="397" h="665" extrusionOk="0">
                  <a:moveTo>
                    <a:pt x="396" y="1"/>
                  </a:moveTo>
                  <a:cubicBezTo>
                    <a:pt x="236" y="205"/>
                    <a:pt x="96" y="419"/>
                    <a:pt x="0" y="665"/>
                  </a:cubicBezTo>
                  <a:cubicBezTo>
                    <a:pt x="172" y="472"/>
                    <a:pt x="322" y="248"/>
                    <a:pt x="3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028541" y="1392338"/>
              <a:ext cx="7204" cy="11785"/>
            </a:xfrm>
            <a:custGeom>
              <a:avLst/>
              <a:gdLst/>
              <a:ahLst/>
              <a:cxnLst/>
              <a:rect l="l" t="t" r="r" b="b"/>
              <a:pathLst>
                <a:path w="184" h="301" extrusionOk="0">
                  <a:moveTo>
                    <a:pt x="183" y="0"/>
                  </a:moveTo>
                  <a:cubicBezTo>
                    <a:pt x="108" y="86"/>
                    <a:pt x="43" y="193"/>
                    <a:pt x="1" y="300"/>
                  </a:cubicBezTo>
                  <a:cubicBezTo>
                    <a:pt x="76" y="214"/>
                    <a:pt x="140" y="107"/>
                    <a:pt x="183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7029833" y="1405337"/>
              <a:ext cx="5051" cy="6304"/>
            </a:xfrm>
            <a:custGeom>
              <a:avLst/>
              <a:gdLst/>
              <a:ahLst/>
              <a:cxnLst/>
              <a:rect l="l" t="t" r="r" b="b"/>
              <a:pathLst>
                <a:path w="129" h="161" extrusionOk="0">
                  <a:moveTo>
                    <a:pt x="129" y="1"/>
                  </a:moveTo>
                  <a:cubicBezTo>
                    <a:pt x="75" y="54"/>
                    <a:pt x="32" y="108"/>
                    <a:pt x="0" y="161"/>
                  </a:cubicBezTo>
                  <a:cubicBezTo>
                    <a:pt x="53" y="118"/>
                    <a:pt x="96" y="65"/>
                    <a:pt x="129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7025174" y="1151632"/>
              <a:ext cx="81398" cy="7047"/>
            </a:xfrm>
            <a:custGeom>
              <a:avLst/>
              <a:gdLst/>
              <a:ahLst/>
              <a:cxnLst/>
              <a:rect l="l" t="t" r="r" b="b"/>
              <a:pathLst>
                <a:path w="2079" h="180" extrusionOk="0">
                  <a:moveTo>
                    <a:pt x="1072" y="1"/>
                  </a:moveTo>
                  <a:cubicBezTo>
                    <a:pt x="708" y="12"/>
                    <a:pt x="355" y="44"/>
                    <a:pt x="1" y="129"/>
                  </a:cubicBezTo>
                  <a:cubicBezTo>
                    <a:pt x="306" y="159"/>
                    <a:pt x="648" y="180"/>
                    <a:pt x="984" y="180"/>
                  </a:cubicBezTo>
                  <a:cubicBezTo>
                    <a:pt x="1379" y="180"/>
                    <a:pt x="1766" y="151"/>
                    <a:pt x="2079" y="76"/>
                  </a:cubicBezTo>
                  <a:cubicBezTo>
                    <a:pt x="1747" y="33"/>
                    <a:pt x="1404" y="1"/>
                    <a:pt x="107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7114910" y="1150222"/>
              <a:ext cx="8026" cy="1057"/>
            </a:xfrm>
            <a:custGeom>
              <a:avLst/>
              <a:gdLst/>
              <a:ahLst/>
              <a:cxnLst/>
              <a:rect l="l" t="t" r="r" b="b"/>
              <a:pathLst>
                <a:path w="205" h="27" extrusionOk="0">
                  <a:moveTo>
                    <a:pt x="60" y="1"/>
                  </a:moveTo>
                  <a:cubicBezTo>
                    <a:pt x="41" y="1"/>
                    <a:pt x="21" y="2"/>
                    <a:pt x="1" y="5"/>
                  </a:cubicBezTo>
                  <a:cubicBezTo>
                    <a:pt x="65" y="27"/>
                    <a:pt x="140" y="27"/>
                    <a:pt x="205" y="27"/>
                  </a:cubicBezTo>
                  <a:cubicBezTo>
                    <a:pt x="158" y="11"/>
                    <a:pt x="111" y="1"/>
                    <a:pt x="6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7108215" y="1157505"/>
              <a:ext cx="10924" cy="1057"/>
            </a:xfrm>
            <a:custGeom>
              <a:avLst/>
              <a:gdLst/>
              <a:ahLst/>
              <a:cxnLst/>
              <a:rect l="l" t="t" r="r" b="b"/>
              <a:pathLst>
                <a:path w="279" h="27" extrusionOk="0">
                  <a:moveTo>
                    <a:pt x="112" y="0"/>
                  </a:moveTo>
                  <a:cubicBezTo>
                    <a:pt x="75" y="0"/>
                    <a:pt x="38" y="4"/>
                    <a:pt x="0" y="12"/>
                  </a:cubicBezTo>
                  <a:cubicBezTo>
                    <a:pt x="69" y="19"/>
                    <a:pt x="136" y="27"/>
                    <a:pt x="201" y="27"/>
                  </a:cubicBezTo>
                  <a:cubicBezTo>
                    <a:pt x="227" y="27"/>
                    <a:pt x="254" y="26"/>
                    <a:pt x="279" y="22"/>
                  </a:cubicBezTo>
                  <a:cubicBezTo>
                    <a:pt x="226" y="9"/>
                    <a:pt x="170" y="0"/>
                    <a:pt x="11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7064208" y="1164161"/>
              <a:ext cx="46552" cy="4424"/>
            </a:xfrm>
            <a:custGeom>
              <a:avLst/>
              <a:gdLst/>
              <a:ahLst/>
              <a:cxnLst/>
              <a:rect l="l" t="t" r="r" b="b"/>
              <a:pathLst>
                <a:path w="1189" h="113" extrusionOk="0">
                  <a:moveTo>
                    <a:pt x="754" y="1"/>
                  </a:moveTo>
                  <a:cubicBezTo>
                    <a:pt x="500" y="1"/>
                    <a:pt x="246" y="33"/>
                    <a:pt x="0" y="88"/>
                  </a:cubicBezTo>
                  <a:cubicBezTo>
                    <a:pt x="130" y="105"/>
                    <a:pt x="258" y="112"/>
                    <a:pt x="385" y="112"/>
                  </a:cubicBezTo>
                  <a:cubicBezTo>
                    <a:pt x="658" y="112"/>
                    <a:pt x="926" y="79"/>
                    <a:pt x="1189" y="35"/>
                  </a:cubicBezTo>
                  <a:cubicBezTo>
                    <a:pt x="1045" y="11"/>
                    <a:pt x="899" y="1"/>
                    <a:pt x="7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093102" y="1174223"/>
              <a:ext cx="10963" cy="1175"/>
            </a:xfrm>
            <a:custGeom>
              <a:avLst/>
              <a:gdLst/>
              <a:ahLst/>
              <a:cxnLst/>
              <a:rect l="l" t="t" r="r" b="b"/>
              <a:pathLst>
                <a:path w="280" h="30" extrusionOk="0">
                  <a:moveTo>
                    <a:pt x="161" y="1"/>
                  </a:moveTo>
                  <a:cubicBezTo>
                    <a:pt x="108" y="1"/>
                    <a:pt x="56" y="7"/>
                    <a:pt x="1" y="13"/>
                  </a:cubicBezTo>
                  <a:cubicBezTo>
                    <a:pt x="49" y="24"/>
                    <a:pt x="97" y="29"/>
                    <a:pt x="144" y="29"/>
                  </a:cubicBezTo>
                  <a:cubicBezTo>
                    <a:pt x="191" y="29"/>
                    <a:pt x="236" y="24"/>
                    <a:pt x="279" y="13"/>
                  </a:cubicBezTo>
                  <a:cubicBezTo>
                    <a:pt x="238" y="4"/>
                    <a:pt x="199" y="1"/>
                    <a:pt x="16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7057043" y="1189374"/>
              <a:ext cx="58337" cy="41188"/>
            </a:xfrm>
            <a:custGeom>
              <a:avLst/>
              <a:gdLst/>
              <a:ahLst/>
              <a:cxnLst/>
              <a:rect l="l" t="t" r="r" b="b"/>
              <a:pathLst>
                <a:path w="1490" h="1052" extrusionOk="0">
                  <a:moveTo>
                    <a:pt x="1490" y="1"/>
                  </a:moveTo>
                  <a:cubicBezTo>
                    <a:pt x="1447" y="76"/>
                    <a:pt x="1393" y="140"/>
                    <a:pt x="1329" y="205"/>
                  </a:cubicBezTo>
                  <a:cubicBezTo>
                    <a:pt x="1243" y="290"/>
                    <a:pt x="1179" y="397"/>
                    <a:pt x="1083" y="472"/>
                  </a:cubicBezTo>
                  <a:cubicBezTo>
                    <a:pt x="943" y="590"/>
                    <a:pt x="515" y="847"/>
                    <a:pt x="236" y="976"/>
                  </a:cubicBezTo>
                  <a:cubicBezTo>
                    <a:pt x="162" y="1008"/>
                    <a:pt x="76" y="1029"/>
                    <a:pt x="1" y="1050"/>
                  </a:cubicBezTo>
                  <a:lnTo>
                    <a:pt x="140" y="1050"/>
                  </a:lnTo>
                  <a:cubicBezTo>
                    <a:pt x="152" y="1051"/>
                    <a:pt x="164" y="1052"/>
                    <a:pt x="175" y="1052"/>
                  </a:cubicBezTo>
                  <a:cubicBezTo>
                    <a:pt x="314" y="1052"/>
                    <a:pt x="451" y="993"/>
                    <a:pt x="579" y="943"/>
                  </a:cubicBezTo>
                  <a:cubicBezTo>
                    <a:pt x="772" y="879"/>
                    <a:pt x="943" y="783"/>
                    <a:pt x="1093" y="655"/>
                  </a:cubicBezTo>
                  <a:cubicBezTo>
                    <a:pt x="1211" y="558"/>
                    <a:pt x="1286" y="440"/>
                    <a:pt x="1350" y="312"/>
                  </a:cubicBezTo>
                  <a:cubicBezTo>
                    <a:pt x="1404" y="215"/>
                    <a:pt x="1457" y="108"/>
                    <a:pt x="149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7038211" y="1219561"/>
              <a:ext cx="24744" cy="3719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632" y="1"/>
                  </a:moveTo>
                  <a:lnTo>
                    <a:pt x="632" y="1"/>
                  </a:lnTo>
                  <a:cubicBezTo>
                    <a:pt x="418" y="33"/>
                    <a:pt x="203" y="33"/>
                    <a:pt x="0" y="76"/>
                  </a:cubicBezTo>
                  <a:cubicBezTo>
                    <a:pt x="72" y="87"/>
                    <a:pt x="146" y="95"/>
                    <a:pt x="221" y="95"/>
                  </a:cubicBezTo>
                  <a:cubicBezTo>
                    <a:pt x="359" y="95"/>
                    <a:pt x="500" y="70"/>
                    <a:pt x="6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7016795" y="1225864"/>
              <a:ext cx="33201" cy="8496"/>
            </a:xfrm>
            <a:custGeom>
              <a:avLst/>
              <a:gdLst/>
              <a:ahLst/>
              <a:cxnLst/>
              <a:rect l="l" t="t" r="r" b="b"/>
              <a:pathLst>
                <a:path w="848" h="217" extrusionOk="0">
                  <a:moveTo>
                    <a:pt x="1" y="1"/>
                  </a:moveTo>
                  <a:lnTo>
                    <a:pt x="1" y="1"/>
                  </a:lnTo>
                  <a:cubicBezTo>
                    <a:pt x="174" y="134"/>
                    <a:pt x="393" y="216"/>
                    <a:pt x="612" y="216"/>
                  </a:cubicBezTo>
                  <a:cubicBezTo>
                    <a:pt x="691" y="216"/>
                    <a:pt x="770" y="205"/>
                    <a:pt x="847" y="183"/>
                  </a:cubicBezTo>
                  <a:cubicBezTo>
                    <a:pt x="558" y="161"/>
                    <a:pt x="279" y="87"/>
                    <a:pt x="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968991" y="1153433"/>
              <a:ext cx="13468" cy="1292"/>
            </a:xfrm>
            <a:custGeom>
              <a:avLst/>
              <a:gdLst/>
              <a:ahLst/>
              <a:cxnLst/>
              <a:rect l="l" t="t" r="r" b="b"/>
              <a:pathLst>
                <a:path w="344" h="33" extrusionOk="0">
                  <a:moveTo>
                    <a:pt x="168" y="1"/>
                  </a:moveTo>
                  <a:cubicBezTo>
                    <a:pt x="111" y="1"/>
                    <a:pt x="54" y="3"/>
                    <a:pt x="1" y="9"/>
                  </a:cubicBezTo>
                  <a:cubicBezTo>
                    <a:pt x="54" y="25"/>
                    <a:pt x="111" y="33"/>
                    <a:pt x="168" y="33"/>
                  </a:cubicBezTo>
                  <a:cubicBezTo>
                    <a:pt x="226" y="33"/>
                    <a:pt x="285" y="25"/>
                    <a:pt x="343" y="9"/>
                  </a:cubicBezTo>
                  <a:cubicBezTo>
                    <a:pt x="285" y="3"/>
                    <a:pt x="226" y="1"/>
                    <a:pt x="168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7149755" y="1291679"/>
              <a:ext cx="7556" cy="62957"/>
            </a:xfrm>
            <a:custGeom>
              <a:avLst/>
              <a:gdLst/>
              <a:ahLst/>
              <a:cxnLst/>
              <a:rect l="l" t="t" r="r" b="b"/>
              <a:pathLst>
                <a:path w="193" h="1608" extrusionOk="0">
                  <a:moveTo>
                    <a:pt x="86" y="1"/>
                  </a:moveTo>
                  <a:cubicBezTo>
                    <a:pt x="21" y="505"/>
                    <a:pt x="0" y="1019"/>
                    <a:pt x="64" y="1522"/>
                  </a:cubicBezTo>
                  <a:cubicBezTo>
                    <a:pt x="64" y="1554"/>
                    <a:pt x="75" y="1576"/>
                    <a:pt x="75" y="1607"/>
                  </a:cubicBezTo>
                  <a:cubicBezTo>
                    <a:pt x="75" y="1586"/>
                    <a:pt x="86" y="1565"/>
                    <a:pt x="86" y="1533"/>
                  </a:cubicBezTo>
                  <a:cubicBezTo>
                    <a:pt x="193" y="1029"/>
                    <a:pt x="193" y="505"/>
                    <a:pt x="8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7384550" y="1290034"/>
              <a:ext cx="5912" cy="33162"/>
            </a:xfrm>
            <a:custGeom>
              <a:avLst/>
              <a:gdLst/>
              <a:ahLst/>
              <a:cxnLst/>
              <a:rect l="l" t="t" r="r" b="b"/>
              <a:pathLst>
                <a:path w="151" h="847" extrusionOk="0">
                  <a:moveTo>
                    <a:pt x="129" y="0"/>
                  </a:moveTo>
                  <a:lnTo>
                    <a:pt x="129" y="0"/>
                  </a:lnTo>
                  <a:cubicBezTo>
                    <a:pt x="43" y="268"/>
                    <a:pt x="0" y="557"/>
                    <a:pt x="22" y="847"/>
                  </a:cubicBezTo>
                  <a:cubicBezTo>
                    <a:pt x="108" y="578"/>
                    <a:pt x="150" y="290"/>
                    <a:pt x="129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7383258" y="1328207"/>
              <a:ext cx="4268" cy="20986"/>
            </a:xfrm>
            <a:custGeom>
              <a:avLst/>
              <a:gdLst/>
              <a:ahLst/>
              <a:cxnLst/>
              <a:rect l="l" t="t" r="r" b="b"/>
              <a:pathLst>
                <a:path w="109" h="536" extrusionOk="0">
                  <a:moveTo>
                    <a:pt x="108" y="0"/>
                  </a:moveTo>
                  <a:lnTo>
                    <a:pt x="108" y="0"/>
                  </a:lnTo>
                  <a:cubicBezTo>
                    <a:pt x="44" y="171"/>
                    <a:pt x="12" y="353"/>
                    <a:pt x="1" y="536"/>
                  </a:cubicBezTo>
                  <a:cubicBezTo>
                    <a:pt x="76" y="364"/>
                    <a:pt x="108" y="182"/>
                    <a:pt x="108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6935477" y="1281225"/>
              <a:ext cx="6343" cy="49097"/>
            </a:xfrm>
            <a:custGeom>
              <a:avLst/>
              <a:gdLst/>
              <a:ahLst/>
              <a:cxnLst/>
              <a:rect l="l" t="t" r="r" b="b"/>
              <a:pathLst>
                <a:path w="162" h="1254" extrusionOk="0">
                  <a:moveTo>
                    <a:pt x="107" y="1"/>
                  </a:moveTo>
                  <a:lnTo>
                    <a:pt x="107" y="1"/>
                  </a:lnTo>
                  <a:cubicBezTo>
                    <a:pt x="21" y="418"/>
                    <a:pt x="0" y="836"/>
                    <a:pt x="54" y="1253"/>
                  </a:cubicBezTo>
                  <a:cubicBezTo>
                    <a:pt x="150" y="846"/>
                    <a:pt x="161" y="418"/>
                    <a:pt x="10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6706516" y="1319359"/>
              <a:ext cx="3406" cy="24353"/>
            </a:xfrm>
            <a:custGeom>
              <a:avLst/>
              <a:gdLst/>
              <a:ahLst/>
              <a:cxnLst/>
              <a:rect l="l" t="t" r="r" b="b"/>
              <a:pathLst>
                <a:path w="87" h="622" extrusionOk="0">
                  <a:moveTo>
                    <a:pt x="33" y="1"/>
                  </a:moveTo>
                  <a:lnTo>
                    <a:pt x="33" y="1"/>
                  </a:lnTo>
                  <a:cubicBezTo>
                    <a:pt x="1" y="205"/>
                    <a:pt x="12" y="419"/>
                    <a:pt x="55" y="622"/>
                  </a:cubicBezTo>
                  <a:cubicBezTo>
                    <a:pt x="86" y="408"/>
                    <a:pt x="76" y="205"/>
                    <a:pt x="33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7010922" y="1462420"/>
              <a:ext cx="50820" cy="4542"/>
            </a:xfrm>
            <a:custGeom>
              <a:avLst/>
              <a:gdLst/>
              <a:ahLst/>
              <a:cxnLst/>
              <a:rect l="l" t="t" r="r" b="b"/>
              <a:pathLst>
                <a:path w="1298" h="116" extrusionOk="0">
                  <a:moveTo>
                    <a:pt x="737" y="1"/>
                  </a:moveTo>
                  <a:cubicBezTo>
                    <a:pt x="488" y="1"/>
                    <a:pt x="239" y="25"/>
                    <a:pt x="1" y="74"/>
                  </a:cubicBezTo>
                  <a:cubicBezTo>
                    <a:pt x="185" y="101"/>
                    <a:pt x="371" y="115"/>
                    <a:pt x="558" y="115"/>
                  </a:cubicBezTo>
                  <a:cubicBezTo>
                    <a:pt x="805" y="115"/>
                    <a:pt x="1053" y="91"/>
                    <a:pt x="1297" y="42"/>
                  </a:cubicBezTo>
                  <a:cubicBezTo>
                    <a:pt x="1113" y="14"/>
                    <a:pt x="925" y="1"/>
                    <a:pt x="73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7022276" y="1470486"/>
              <a:ext cx="15974" cy="1566"/>
            </a:xfrm>
            <a:custGeom>
              <a:avLst/>
              <a:gdLst/>
              <a:ahLst/>
              <a:cxnLst/>
              <a:rect l="l" t="t" r="r" b="b"/>
              <a:pathLst>
                <a:path w="408" h="40" extrusionOk="0">
                  <a:moveTo>
                    <a:pt x="146" y="1"/>
                  </a:moveTo>
                  <a:cubicBezTo>
                    <a:pt x="97" y="1"/>
                    <a:pt x="48" y="3"/>
                    <a:pt x="0" y="7"/>
                  </a:cubicBezTo>
                  <a:cubicBezTo>
                    <a:pt x="84" y="28"/>
                    <a:pt x="171" y="40"/>
                    <a:pt x="261" y="40"/>
                  </a:cubicBezTo>
                  <a:cubicBezTo>
                    <a:pt x="309" y="40"/>
                    <a:pt x="358" y="36"/>
                    <a:pt x="407" y="29"/>
                  </a:cubicBezTo>
                  <a:cubicBezTo>
                    <a:pt x="319" y="8"/>
                    <a:pt x="231" y="1"/>
                    <a:pt x="14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7041539" y="1246341"/>
              <a:ext cx="21416" cy="2349"/>
            </a:xfrm>
            <a:custGeom>
              <a:avLst/>
              <a:gdLst/>
              <a:ahLst/>
              <a:cxnLst/>
              <a:rect l="l" t="t" r="r" b="b"/>
              <a:pathLst>
                <a:path w="547" h="60" extrusionOk="0">
                  <a:moveTo>
                    <a:pt x="485" y="1"/>
                  </a:moveTo>
                  <a:cubicBezTo>
                    <a:pt x="375" y="1"/>
                    <a:pt x="261" y="15"/>
                    <a:pt x="152" y="15"/>
                  </a:cubicBezTo>
                  <a:cubicBezTo>
                    <a:pt x="100" y="15"/>
                    <a:pt x="50" y="12"/>
                    <a:pt x="1" y="2"/>
                  </a:cubicBezTo>
                  <a:lnTo>
                    <a:pt x="1" y="2"/>
                  </a:lnTo>
                  <a:cubicBezTo>
                    <a:pt x="70" y="44"/>
                    <a:pt x="152" y="60"/>
                    <a:pt x="235" y="60"/>
                  </a:cubicBezTo>
                  <a:cubicBezTo>
                    <a:pt x="344" y="60"/>
                    <a:pt x="456" y="33"/>
                    <a:pt x="547" y="2"/>
                  </a:cubicBezTo>
                  <a:cubicBezTo>
                    <a:pt x="526" y="1"/>
                    <a:pt x="506" y="1"/>
                    <a:pt x="485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7012214" y="1483210"/>
              <a:ext cx="63349" cy="5716"/>
            </a:xfrm>
            <a:custGeom>
              <a:avLst/>
              <a:gdLst/>
              <a:ahLst/>
              <a:cxnLst/>
              <a:rect l="l" t="t" r="r" b="b"/>
              <a:pathLst>
                <a:path w="1618" h="146" extrusionOk="0">
                  <a:moveTo>
                    <a:pt x="840" y="1"/>
                  </a:moveTo>
                  <a:cubicBezTo>
                    <a:pt x="785" y="1"/>
                    <a:pt x="729" y="2"/>
                    <a:pt x="675" y="4"/>
                  </a:cubicBezTo>
                  <a:cubicBezTo>
                    <a:pt x="429" y="25"/>
                    <a:pt x="225" y="57"/>
                    <a:pt x="0" y="78"/>
                  </a:cubicBezTo>
                  <a:cubicBezTo>
                    <a:pt x="234" y="125"/>
                    <a:pt x="470" y="145"/>
                    <a:pt x="705" y="145"/>
                  </a:cubicBezTo>
                  <a:cubicBezTo>
                    <a:pt x="1010" y="145"/>
                    <a:pt x="1315" y="111"/>
                    <a:pt x="1617" y="57"/>
                  </a:cubicBezTo>
                  <a:cubicBezTo>
                    <a:pt x="1362" y="22"/>
                    <a:pt x="1099" y="1"/>
                    <a:pt x="84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7057905" y="1492724"/>
              <a:ext cx="20594" cy="1918"/>
            </a:xfrm>
            <a:custGeom>
              <a:avLst/>
              <a:gdLst/>
              <a:ahLst/>
              <a:cxnLst/>
              <a:rect l="l" t="t" r="r" b="b"/>
              <a:pathLst>
                <a:path w="526" h="49" extrusionOk="0">
                  <a:moveTo>
                    <a:pt x="281" y="0"/>
                  </a:moveTo>
                  <a:cubicBezTo>
                    <a:pt x="187" y="0"/>
                    <a:pt x="92" y="10"/>
                    <a:pt x="0" y="39"/>
                  </a:cubicBezTo>
                  <a:cubicBezTo>
                    <a:pt x="73" y="44"/>
                    <a:pt x="162" y="49"/>
                    <a:pt x="249" y="49"/>
                  </a:cubicBezTo>
                  <a:cubicBezTo>
                    <a:pt x="356" y="49"/>
                    <a:pt x="460" y="41"/>
                    <a:pt x="525" y="18"/>
                  </a:cubicBezTo>
                  <a:cubicBezTo>
                    <a:pt x="446" y="8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7005480" y="1491471"/>
              <a:ext cx="13468" cy="1370"/>
            </a:xfrm>
            <a:custGeom>
              <a:avLst/>
              <a:gdLst/>
              <a:ahLst/>
              <a:cxnLst/>
              <a:rect l="l" t="t" r="r" b="b"/>
              <a:pathLst>
                <a:path w="344" h="35" extrusionOk="0">
                  <a:moveTo>
                    <a:pt x="131" y="0"/>
                  </a:moveTo>
                  <a:cubicBezTo>
                    <a:pt x="88" y="0"/>
                    <a:pt x="44" y="3"/>
                    <a:pt x="1" y="7"/>
                  </a:cubicBezTo>
                  <a:cubicBezTo>
                    <a:pt x="69" y="27"/>
                    <a:pt x="146" y="34"/>
                    <a:pt x="221" y="34"/>
                  </a:cubicBezTo>
                  <a:cubicBezTo>
                    <a:pt x="263" y="34"/>
                    <a:pt x="305" y="32"/>
                    <a:pt x="344" y="28"/>
                  </a:cubicBezTo>
                  <a:cubicBezTo>
                    <a:pt x="276" y="8"/>
                    <a:pt x="204" y="0"/>
                    <a:pt x="13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7002152" y="1498166"/>
              <a:ext cx="23531" cy="2545"/>
            </a:xfrm>
            <a:custGeom>
              <a:avLst/>
              <a:gdLst/>
              <a:ahLst/>
              <a:cxnLst/>
              <a:rect l="l" t="t" r="r" b="b"/>
              <a:pathLst>
                <a:path w="601" h="65" extrusionOk="0">
                  <a:moveTo>
                    <a:pt x="381" y="0"/>
                  </a:moveTo>
                  <a:cubicBezTo>
                    <a:pt x="252" y="0"/>
                    <a:pt x="124" y="19"/>
                    <a:pt x="0" y="60"/>
                  </a:cubicBezTo>
                  <a:cubicBezTo>
                    <a:pt x="44" y="63"/>
                    <a:pt x="93" y="64"/>
                    <a:pt x="145" y="64"/>
                  </a:cubicBezTo>
                  <a:cubicBezTo>
                    <a:pt x="311" y="64"/>
                    <a:pt x="502" y="50"/>
                    <a:pt x="600" y="18"/>
                  </a:cubicBezTo>
                  <a:cubicBezTo>
                    <a:pt x="527" y="6"/>
                    <a:pt x="454" y="0"/>
                    <a:pt x="3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7032339" y="1495308"/>
              <a:ext cx="12607" cy="1292"/>
            </a:xfrm>
            <a:custGeom>
              <a:avLst/>
              <a:gdLst/>
              <a:ahLst/>
              <a:cxnLst/>
              <a:rect l="l" t="t" r="r" b="b"/>
              <a:pathLst>
                <a:path w="322" h="33" extrusionOk="0">
                  <a:moveTo>
                    <a:pt x="86" y="1"/>
                  </a:moveTo>
                  <a:cubicBezTo>
                    <a:pt x="57" y="1"/>
                    <a:pt x="29" y="2"/>
                    <a:pt x="0" y="5"/>
                  </a:cubicBezTo>
                  <a:cubicBezTo>
                    <a:pt x="68" y="25"/>
                    <a:pt x="136" y="33"/>
                    <a:pt x="203" y="33"/>
                  </a:cubicBezTo>
                  <a:cubicBezTo>
                    <a:pt x="243" y="33"/>
                    <a:pt x="282" y="30"/>
                    <a:pt x="322" y="26"/>
                  </a:cubicBezTo>
                  <a:cubicBezTo>
                    <a:pt x="243" y="11"/>
                    <a:pt x="164" y="1"/>
                    <a:pt x="86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6867548" y="1177237"/>
              <a:ext cx="56223" cy="56223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18" y="1"/>
                  </a:moveTo>
                  <a:cubicBezTo>
                    <a:pt x="718" y="396"/>
                    <a:pt x="397" y="718"/>
                    <a:pt x="0" y="718"/>
                  </a:cubicBezTo>
                  <a:cubicBezTo>
                    <a:pt x="397" y="718"/>
                    <a:pt x="718" y="1039"/>
                    <a:pt x="718" y="1436"/>
                  </a:cubicBezTo>
                  <a:cubicBezTo>
                    <a:pt x="718" y="1039"/>
                    <a:pt x="1039" y="718"/>
                    <a:pt x="1435" y="718"/>
                  </a:cubicBezTo>
                  <a:cubicBezTo>
                    <a:pt x="1039" y="718"/>
                    <a:pt x="718" y="396"/>
                    <a:pt x="718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7141768" y="1441826"/>
              <a:ext cx="39427" cy="39427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504" y="0"/>
                  </a:moveTo>
                  <a:cubicBezTo>
                    <a:pt x="504" y="278"/>
                    <a:pt x="279" y="504"/>
                    <a:pt x="0" y="504"/>
                  </a:cubicBezTo>
                  <a:cubicBezTo>
                    <a:pt x="279" y="504"/>
                    <a:pt x="504" y="728"/>
                    <a:pt x="504" y="1007"/>
                  </a:cubicBezTo>
                  <a:cubicBezTo>
                    <a:pt x="504" y="728"/>
                    <a:pt x="728" y="504"/>
                    <a:pt x="1007" y="504"/>
                  </a:cubicBezTo>
                  <a:cubicBezTo>
                    <a:pt x="728" y="504"/>
                    <a:pt x="504" y="278"/>
                    <a:pt x="504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7196268" y="1171756"/>
              <a:ext cx="39466" cy="3946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1"/>
                  </a:moveTo>
                  <a:cubicBezTo>
                    <a:pt x="504" y="279"/>
                    <a:pt x="279" y="505"/>
                    <a:pt x="0" y="505"/>
                  </a:cubicBezTo>
                  <a:cubicBezTo>
                    <a:pt x="279" y="505"/>
                    <a:pt x="504" y="729"/>
                    <a:pt x="504" y="1008"/>
                  </a:cubicBezTo>
                  <a:cubicBezTo>
                    <a:pt x="504" y="729"/>
                    <a:pt x="729" y="505"/>
                    <a:pt x="1007" y="505"/>
                  </a:cubicBezTo>
                  <a:cubicBezTo>
                    <a:pt x="729" y="505"/>
                    <a:pt x="504" y="279"/>
                    <a:pt x="504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30"/>
          <p:cNvGrpSpPr/>
          <p:nvPr/>
        </p:nvGrpSpPr>
        <p:grpSpPr>
          <a:xfrm>
            <a:off x="7350255" y="164888"/>
            <a:ext cx="1196112" cy="450123"/>
            <a:chOff x="7227893" y="506302"/>
            <a:chExt cx="1196112" cy="450123"/>
          </a:xfrm>
        </p:grpSpPr>
        <p:grpSp>
          <p:nvGrpSpPr>
            <p:cNvPr id="495" name="Google Shape;495;p30"/>
            <p:cNvGrpSpPr/>
            <p:nvPr/>
          </p:nvGrpSpPr>
          <p:grpSpPr>
            <a:xfrm>
              <a:off x="7227893" y="506302"/>
              <a:ext cx="1196112" cy="450122"/>
              <a:chOff x="9018818" y="506302"/>
              <a:chExt cx="1196112" cy="450122"/>
            </a:xfrm>
          </p:grpSpPr>
          <p:sp>
            <p:nvSpPr>
              <p:cNvPr id="496" name="Google Shape;496;p30"/>
              <p:cNvSpPr/>
              <p:nvPr/>
            </p:nvSpPr>
            <p:spPr>
              <a:xfrm rot="-5400000">
                <a:off x="9433700" y="205961"/>
                <a:ext cx="371850" cy="107323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4113" extrusionOk="0">
                    <a:moveTo>
                      <a:pt x="996" y="0"/>
                    </a:moveTo>
                    <a:lnTo>
                      <a:pt x="1" y="2025"/>
                    </a:lnTo>
                    <a:lnTo>
                      <a:pt x="1318" y="4113"/>
                    </a:lnTo>
                    <a:lnTo>
                      <a:pt x="1425" y="4048"/>
                    </a:lnTo>
                    <a:lnTo>
                      <a:pt x="139" y="2025"/>
                    </a:lnTo>
                    <a:lnTo>
                      <a:pt x="1103" y="54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 rot="-5400000">
                <a:off x="10094505" y="506174"/>
                <a:ext cx="120297" cy="120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25" y="1"/>
                    </a:moveTo>
                    <a:cubicBezTo>
                      <a:pt x="107" y="1"/>
                      <a:pt x="0" y="108"/>
                      <a:pt x="0" y="226"/>
                    </a:cubicBezTo>
                    <a:cubicBezTo>
                      <a:pt x="0" y="355"/>
                      <a:pt x="107" y="462"/>
                      <a:pt x="225" y="462"/>
                    </a:cubicBezTo>
                    <a:cubicBezTo>
                      <a:pt x="353" y="462"/>
                      <a:pt x="460" y="355"/>
                      <a:pt x="460" y="226"/>
                    </a:cubicBezTo>
                    <a:cubicBezTo>
                      <a:pt x="460" y="108"/>
                      <a:pt x="353" y="1"/>
                      <a:pt x="225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 rot="-5400000">
                <a:off x="9551116" y="837435"/>
                <a:ext cx="117687" cy="120292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1" extrusionOk="0">
                    <a:moveTo>
                      <a:pt x="225" y="0"/>
                    </a:moveTo>
                    <a:cubicBezTo>
                      <a:pt x="97" y="0"/>
                      <a:pt x="1" y="107"/>
                      <a:pt x="1" y="224"/>
                    </a:cubicBezTo>
                    <a:cubicBezTo>
                      <a:pt x="1" y="353"/>
                      <a:pt x="97" y="460"/>
                      <a:pt x="225" y="460"/>
                    </a:cubicBezTo>
                    <a:cubicBezTo>
                      <a:pt x="354" y="460"/>
                      <a:pt x="450" y="353"/>
                      <a:pt x="450" y="224"/>
                    </a:cubicBezTo>
                    <a:cubicBezTo>
                      <a:pt x="450" y="107"/>
                      <a:pt x="354" y="0"/>
                      <a:pt x="225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0"/>
              <p:cNvSpPr/>
              <p:nvPr/>
            </p:nvSpPr>
            <p:spPr>
              <a:xfrm rot="-5400000">
                <a:off x="9017381" y="597241"/>
                <a:ext cx="120297" cy="11742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50" extrusionOk="0">
                    <a:moveTo>
                      <a:pt x="236" y="0"/>
                    </a:moveTo>
                    <a:cubicBezTo>
                      <a:pt x="108" y="0"/>
                      <a:pt x="1" y="96"/>
                      <a:pt x="1" y="225"/>
                    </a:cubicBezTo>
                    <a:cubicBezTo>
                      <a:pt x="1" y="353"/>
                      <a:pt x="108" y="450"/>
                      <a:pt x="236" y="450"/>
                    </a:cubicBezTo>
                    <a:cubicBezTo>
                      <a:pt x="354" y="450"/>
                      <a:pt x="461" y="353"/>
                      <a:pt x="461" y="225"/>
                    </a:cubicBezTo>
                    <a:cubicBezTo>
                      <a:pt x="461" y="96"/>
                      <a:pt x="354" y="0"/>
                      <a:pt x="236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30"/>
            <p:cNvSpPr/>
            <p:nvPr/>
          </p:nvSpPr>
          <p:spPr>
            <a:xfrm>
              <a:off x="8274746" y="885824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0"/>
          <p:cNvGrpSpPr/>
          <p:nvPr/>
        </p:nvGrpSpPr>
        <p:grpSpPr>
          <a:xfrm>
            <a:off x="231566" y="709045"/>
            <a:ext cx="1255207" cy="572746"/>
            <a:chOff x="719989" y="445019"/>
            <a:chExt cx="1255207" cy="572746"/>
          </a:xfrm>
        </p:grpSpPr>
        <p:grpSp>
          <p:nvGrpSpPr>
            <p:cNvPr id="502" name="Google Shape;502;p30"/>
            <p:cNvGrpSpPr/>
            <p:nvPr/>
          </p:nvGrpSpPr>
          <p:grpSpPr>
            <a:xfrm>
              <a:off x="719989" y="445019"/>
              <a:ext cx="1255207" cy="572746"/>
              <a:chOff x="1045050" y="540001"/>
              <a:chExt cx="838874" cy="382775"/>
            </a:xfrm>
          </p:grpSpPr>
          <p:sp>
            <p:nvSpPr>
              <p:cNvPr id="503" name="Google Shape;503;p30"/>
              <p:cNvSpPr/>
              <p:nvPr/>
            </p:nvSpPr>
            <p:spPr>
              <a:xfrm rot="-5400000">
                <a:off x="1290896" y="346644"/>
                <a:ext cx="335021" cy="76230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5634" extrusionOk="0">
                    <a:moveTo>
                      <a:pt x="1126" y="1"/>
                    </a:moveTo>
                    <a:lnTo>
                      <a:pt x="997" y="75"/>
                    </a:lnTo>
                    <a:lnTo>
                      <a:pt x="2261" y="2271"/>
                    </a:lnTo>
                    <a:lnTo>
                      <a:pt x="1" y="3631"/>
                    </a:lnTo>
                    <a:lnTo>
                      <a:pt x="98" y="5634"/>
                    </a:lnTo>
                    <a:lnTo>
                      <a:pt x="247" y="5634"/>
                    </a:lnTo>
                    <a:lnTo>
                      <a:pt x="162" y="3716"/>
                    </a:lnTo>
                    <a:lnTo>
                      <a:pt x="2475" y="2324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 rot="-5400000">
                <a:off x="1532272" y="843486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03" y="0"/>
                    </a:moveTo>
                    <a:cubicBezTo>
                      <a:pt x="192" y="0"/>
                      <a:pt x="85" y="70"/>
                      <a:pt x="44" y="179"/>
                    </a:cubicBezTo>
                    <a:cubicBezTo>
                      <a:pt x="1" y="329"/>
                      <a:pt x="75" y="478"/>
                      <a:pt x="215" y="532"/>
                    </a:cubicBezTo>
                    <a:cubicBezTo>
                      <a:pt x="246" y="544"/>
                      <a:pt x="277" y="549"/>
                      <a:pt x="309" y="549"/>
                    </a:cubicBezTo>
                    <a:cubicBezTo>
                      <a:pt x="420" y="549"/>
                      <a:pt x="526" y="479"/>
                      <a:pt x="568" y="371"/>
                    </a:cubicBezTo>
                    <a:cubicBezTo>
                      <a:pt x="622" y="232"/>
                      <a:pt x="546" y="71"/>
                      <a:pt x="397" y="18"/>
                    </a:cubicBezTo>
                    <a:cubicBezTo>
                      <a:pt x="366" y="6"/>
                      <a:pt x="334" y="0"/>
                      <a:pt x="303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 rot="-5400000">
                <a:off x="1343390" y="544602"/>
                <a:ext cx="84297" cy="7509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55" extrusionOk="0">
                    <a:moveTo>
                      <a:pt x="327" y="1"/>
                    </a:moveTo>
                    <a:cubicBezTo>
                      <a:pt x="211" y="1"/>
                      <a:pt x="98" y="71"/>
                      <a:pt x="54" y="184"/>
                    </a:cubicBezTo>
                    <a:cubicBezTo>
                      <a:pt x="1" y="323"/>
                      <a:pt x="75" y="484"/>
                      <a:pt x="225" y="537"/>
                    </a:cubicBezTo>
                    <a:cubicBezTo>
                      <a:pt x="256" y="549"/>
                      <a:pt x="287" y="555"/>
                      <a:pt x="319" y="555"/>
                    </a:cubicBezTo>
                    <a:cubicBezTo>
                      <a:pt x="430" y="555"/>
                      <a:pt x="537" y="483"/>
                      <a:pt x="579" y="366"/>
                    </a:cubicBezTo>
                    <a:cubicBezTo>
                      <a:pt x="622" y="227"/>
                      <a:pt x="547" y="66"/>
                      <a:pt x="408" y="13"/>
                    </a:cubicBezTo>
                    <a:cubicBezTo>
                      <a:pt x="381" y="5"/>
                      <a:pt x="354" y="1"/>
                      <a:pt x="327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 rot="-5400000">
                <a:off x="1804635" y="837668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14" y="1"/>
                    </a:moveTo>
                    <a:cubicBezTo>
                      <a:pt x="203" y="1"/>
                      <a:pt x="96" y="70"/>
                      <a:pt x="54" y="179"/>
                    </a:cubicBezTo>
                    <a:cubicBezTo>
                      <a:pt x="1" y="329"/>
                      <a:pt x="75" y="479"/>
                      <a:pt x="225" y="532"/>
                    </a:cubicBezTo>
                    <a:cubicBezTo>
                      <a:pt x="256" y="544"/>
                      <a:pt x="288" y="550"/>
                      <a:pt x="319" y="550"/>
                    </a:cubicBezTo>
                    <a:cubicBezTo>
                      <a:pt x="430" y="550"/>
                      <a:pt x="534" y="480"/>
                      <a:pt x="568" y="372"/>
                    </a:cubicBezTo>
                    <a:cubicBezTo>
                      <a:pt x="622" y="222"/>
                      <a:pt x="546" y="72"/>
                      <a:pt x="407" y="18"/>
                    </a:cubicBezTo>
                    <a:cubicBezTo>
                      <a:pt x="377" y="6"/>
                      <a:pt x="345" y="1"/>
                      <a:pt x="314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 rot="-5400000">
                <a:off x="1040314" y="714407"/>
                <a:ext cx="84161" cy="746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2" extrusionOk="0">
                    <a:moveTo>
                      <a:pt x="310" y="0"/>
                    </a:moveTo>
                    <a:cubicBezTo>
                      <a:pt x="197" y="0"/>
                      <a:pt x="88" y="65"/>
                      <a:pt x="54" y="185"/>
                    </a:cubicBezTo>
                    <a:cubicBezTo>
                      <a:pt x="0" y="324"/>
                      <a:pt x="76" y="484"/>
                      <a:pt x="215" y="538"/>
                    </a:cubicBezTo>
                    <a:cubicBezTo>
                      <a:pt x="243" y="547"/>
                      <a:pt x="272" y="551"/>
                      <a:pt x="302" y="551"/>
                    </a:cubicBezTo>
                    <a:cubicBezTo>
                      <a:pt x="415" y="551"/>
                      <a:pt x="525" y="486"/>
                      <a:pt x="568" y="367"/>
                    </a:cubicBezTo>
                    <a:cubicBezTo>
                      <a:pt x="622" y="227"/>
                      <a:pt x="547" y="67"/>
                      <a:pt x="397" y="13"/>
                    </a:cubicBezTo>
                    <a:cubicBezTo>
                      <a:pt x="369" y="4"/>
                      <a:pt x="339" y="0"/>
                      <a:pt x="310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30"/>
            <p:cNvSpPr/>
            <p:nvPr/>
          </p:nvSpPr>
          <p:spPr>
            <a:xfrm>
              <a:off x="1715517" y="600342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0"/>
                  </a:moveTo>
                  <a:lnTo>
                    <a:pt x="1" y="97"/>
                  </a:lnTo>
                  <a:lnTo>
                    <a:pt x="183" y="279"/>
                  </a:lnTo>
                  <a:lnTo>
                    <a:pt x="1" y="450"/>
                  </a:lnTo>
                  <a:lnTo>
                    <a:pt x="108" y="557"/>
                  </a:lnTo>
                  <a:lnTo>
                    <a:pt x="279" y="376"/>
                  </a:lnTo>
                  <a:lnTo>
                    <a:pt x="462" y="557"/>
                  </a:lnTo>
                  <a:lnTo>
                    <a:pt x="558" y="450"/>
                  </a:lnTo>
                  <a:lnTo>
                    <a:pt x="386" y="279"/>
                  </a:lnTo>
                  <a:lnTo>
                    <a:pt x="558" y="97"/>
                  </a:lnTo>
                  <a:lnTo>
                    <a:pt x="462" y="0"/>
                  </a:lnTo>
                  <a:lnTo>
                    <a:pt x="279" y="1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313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title"/>
          </p:nvPr>
        </p:nvSpPr>
        <p:spPr>
          <a:xfrm>
            <a:off x="859170" y="637889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s-BO" dirty="0" smtClean="0"/>
              <a:t>¿Cuáles </a:t>
            </a:r>
            <a:r>
              <a:rPr lang="es-BO" dirty="0"/>
              <a:t>son los pilares de POO? 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25" name="Google Shape;425;p30"/>
          <p:cNvSpPr txBox="1">
            <a:spLocks noGrp="1"/>
          </p:cNvSpPr>
          <p:nvPr>
            <p:ph type="body" idx="1"/>
          </p:nvPr>
        </p:nvSpPr>
        <p:spPr>
          <a:xfrm>
            <a:off x="720000" y="1304875"/>
            <a:ext cx="7494000" cy="3206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>
              <a:lnSpc>
                <a:spcPct val="250000"/>
              </a:lnSpc>
              <a:buClr>
                <a:schemeClr val="dk1"/>
              </a:buClr>
              <a:buSzPts val="1100"/>
              <a:buNone/>
            </a:pPr>
            <a:r>
              <a:rPr lang="es-BO" sz="2000" dirty="0">
                <a:latin typeface="Comic Sans MS" panose="030F0702030302020204" pitchFamily="66" charset="0"/>
              </a:rPr>
              <a:t>● Encapsulamiento.</a:t>
            </a:r>
          </a:p>
          <a:p>
            <a:pPr marL="0" lvl="0" indent="0" algn="ctr">
              <a:lnSpc>
                <a:spcPct val="250000"/>
              </a:lnSpc>
              <a:buClr>
                <a:schemeClr val="dk1"/>
              </a:buClr>
              <a:buSzPts val="1100"/>
              <a:buNone/>
            </a:pPr>
            <a:r>
              <a:rPr lang="es-BO" sz="2000" dirty="0">
                <a:latin typeface="Comic Sans MS" panose="030F0702030302020204" pitchFamily="66" charset="0"/>
              </a:rPr>
              <a:t>● </a:t>
            </a:r>
            <a:r>
              <a:rPr lang="es-BO" sz="2000" dirty="0" smtClean="0">
                <a:latin typeface="Comic Sans MS" panose="030F0702030302020204" pitchFamily="66" charset="0"/>
              </a:rPr>
              <a:t>Abstracción.</a:t>
            </a:r>
            <a:endParaRPr lang="es-BO" sz="2000" dirty="0">
              <a:latin typeface="Comic Sans MS" panose="030F0702030302020204" pitchFamily="66" charset="0"/>
            </a:endParaRPr>
          </a:p>
          <a:p>
            <a:pPr marL="0" lvl="0" indent="0" algn="ctr">
              <a:lnSpc>
                <a:spcPct val="250000"/>
              </a:lnSpc>
              <a:buClr>
                <a:schemeClr val="dk1"/>
              </a:buClr>
              <a:buSzPts val="1100"/>
              <a:buNone/>
            </a:pPr>
            <a:r>
              <a:rPr lang="es-BO" sz="2000" dirty="0">
                <a:latin typeface="Comic Sans MS" panose="030F0702030302020204" pitchFamily="66" charset="0"/>
              </a:rPr>
              <a:t>● Herencia.</a:t>
            </a:r>
          </a:p>
          <a:p>
            <a:pPr marL="0" lvl="0" indent="0" algn="ctr">
              <a:lnSpc>
                <a:spcPct val="250000"/>
              </a:lnSpc>
              <a:buClr>
                <a:schemeClr val="dk1"/>
              </a:buClr>
              <a:buSzPts val="1100"/>
              <a:buNone/>
            </a:pPr>
            <a:r>
              <a:rPr lang="es-BO" sz="2000" dirty="0">
                <a:latin typeface="Comic Sans MS" panose="030F0702030302020204" pitchFamily="66" charset="0"/>
              </a:rPr>
              <a:t>● Polimorfismo.</a:t>
            </a:r>
            <a:endParaRPr sz="2000" dirty="0">
              <a:latin typeface="Comic Sans MS" panose="030F0702030302020204" pitchFamily="66" charset="0"/>
            </a:endParaRPr>
          </a:p>
        </p:txBody>
      </p:sp>
      <p:sp>
        <p:nvSpPr>
          <p:cNvPr id="426" name="Google Shape;426;p30"/>
          <p:cNvSpPr/>
          <p:nvPr/>
        </p:nvSpPr>
        <p:spPr>
          <a:xfrm>
            <a:off x="4382933" y="1017727"/>
            <a:ext cx="378134" cy="70700"/>
          </a:xfrm>
          <a:custGeom>
            <a:avLst/>
            <a:gdLst/>
            <a:ahLst/>
            <a:cxnLst/>
            <a:rect l="l" t="t" r="r" b="b"/>
            <a:pathLst>
              <a:path w="3900" h="729" extrusionOk="0">
                <a:moveTo>
                  <a:pt x="1007" y="0"/>
                </a:moveTo>
                <a:lnTo>
                  <a:pt x="536" y="472"/>
                </a:lnTo>
                <a:lnTo>
                  <a:pt x="129" y="65"/>
                </a:lnTo>
                <a:lnTo>
                  <a:pt x="1" y="193"/>
                </a:lnTo>
                <a:lnTo>
                  <a:pt x="536" y="729"/>
                </a:lnTo>
                <a:lnTo>
                  <a:pt x="1007" y="257"/>
                </a:lnTo>
                <a:lnTo>
                  <a:pt x="1479" y="729"/>
                </a:lnTo>
                <a:lnTo>
                  <a:pt x="1950" y="257"/>
                </a:lnTo>
                <a:lnTo>
                  <a:pt x="2421" y="729"/>
                </a:lnTo>
                <a:lnTo>
                  <a:pt x="2892" y="257"/>
                </a:lnTo>
                <a:lnTo>
                  <a:pt x="3364" y="729"/>
                </a:lnTo>
                <a:lnTo>
                  <a:pt x="3899" y="193"/>
                </a:lnTo>
                <a:lnTo>
                  <a:pt x="3771" y="65"/>
                </a:lnTo>
                <a:lnTo>
                  <a:pt x="3364" y="472"/>
                </a:lnTo>
                <a:lnTo>
                  <a:pt x="2892" y="0"/>
                </a:lnTo>
                <a:lnTo>
                  <a:pt x="2421" y="472"/>
                </a:lnTo>
                <a:lnTo>
                  <a:pt x="1950" y="0"/>
                </a:lnTo>
                <a:lnTo>
                  <a:pt x="1479" y="472"/>
                </a:lnTo>
                <a:lnTo>
                  <a:pt x="10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0"/>
          <p:cNvGrpSpPr/>
          <p:nvPr/>
        </p:nvGrpSpPr>
        <p:grpSpPr>
          <a:xfrm rot="-1280012">
            <a:off x="7081692" y="3653809"/>
            <a:ext cx="2456724" cy="1618431"/>
            <a:chOff x="6695632" y="1043886"/>
            <a:chExt cx="701528" cy="462150"/>
          </a:xfrm>
        </p:grpSpPr>
        <p:sp>
          <p:nvSpPr>
            <p:cNvPr id="428" name="Google Shape;428;p30"/>
            <p:cNvSpPr/>
            <p:nvPr/>
          </p:nvSpPr>
          <p:spPr>
            <a:xfrm>
              <a:off x="7095217" y="1321473"/>
              <a:ext cx="55792" cy="13038"/>
            </a:xfrm>
            <a:custGeom>
              <a:avLst/>
              <a:gdLst/>
              <a:ahLst/>
              <a:cxnLst/>
              <a:rect l="l" t="t" r="r" b="b"/>
              <a:pathLst>
                <a:path w="1425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25" y="332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142590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6502" y="2903"/>
                  </a:lnTo>
                  <a:lnTo>
                    <a:pt x="6502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16439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19838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232327" y="1282086"/>
              <a:ext cx="6343" cy="92282"/>
            </a:xfrm>
            <a:custGeom>
              <a:avLst/>
              <a:gdLst/>
              <a:ahLst/>
              <a:cxnLst/>
              <a:rect l="l" t="t" r="r" b="b"/>
              <a:pathLst>
                <a:path w="162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29" y="2356"/>
                    <a:pt x="162" y="2313"/>
                    <a:pt x="162" y="2271"/>
                  </a:cubicBezTo>
                  <a:lnTo>
                    <a:pt x="162" y="75"/>
                  </a:lnTo>
                  <a:cubicBezTo>
                    <a:pt x="162" y="32"/>
                    <a:pt x="129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26670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300686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61" y="2313"/>
                    <a:pt x="161" y="2271"/>
                  </a:cubicBezTo>
                  <a:lnTo>
                    <a:pt x="161" y="75"/>
                  </a:lnTo>
                  <a:cubicBezTo>
                    <a:pt x="16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33506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7369006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6941310" y="1321473"/>
              <a:ext cx="56262" cy="13038"/>
            </a:xfrm>
            <a:custGeom>
              <a:avLst/>
              <a:gdLst/>
              <a:ahLst/>
              <a:cxnLst/>
              <a:rect l="l" t="t" r="r" b="b"/>
              <a:pathLst>
                <a:path w="143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36" y="332"/>
                  </a:lnTo>
                  <a:lnTo>
                    <a:pt x="1436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6695632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0" y="1"/>
                  </a:moveTo>
                  <a:lnTo>
                    <a:pt x="0" y="2903"/>
                  </a:lnTo>
                  <a:lnTo>
                    <a:pt x="6501" y="2903"/>
                  </a:lnTo>
                  <a:lnTo>
                    <a:pt x="6501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692247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6888103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18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8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6854119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820174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785799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7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7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751815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6717870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7002152" y="1456508"/>
              <a:ext cx="88485" cy="26036"/>
            </a:xfrm>
            <a:custGeom>
              <a:avLst/>
              <a:gdLst/>
              <a:ahLst/>
              <a:cxnLst/>
              <a:rect l="l" t="t" r="r" b="b"/>
              <a:pathLst>
                <a:path w="2260" h="665" extrusionOk="0">
                  <a:moveTo>
                    <a:pt x="0" y="0"/>
                  </a:moveTo>
                  <a:lnTo>
                    <a:pt x="0" y="664"/>
                  </a:lnTo>
                  <a:lnTo>
                    <a:pt x="2260" y="664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7013467" y="1229623"/>
              <a:ext cx="65855" cy="33593"/>
            </a:xfrm>
            <a:custGeom>
              <a:avLst/>
              <a:gdLst/>
              <a:ahLst/>
              <a:cxnLst/>
              <a:rect l="l" t="t" r="r" b="b"/>
              <a:pathLst>
                <a:path w="1682" h="858" extrusionOk="0">
                  <a:moveTo>
                    <a:pt x="0" y="1"/>
                  </a:moveTo>
                  <a:lnTo>
                    <a:pt x="0" y="858"/>
                  </a:lnTo>
                  <a:lnTo>
                    <a:pt x="1682" y="858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6982028" y="1480000"/>
              <a:ext cx="128733" cy="26036"/>
            </a:xfrm>
            <a:custGeom>
              <a:avLst/>
              <a:gdLst/>
              <a:ahLst/>
              <a:cxnLst/>
              <a:rect l="l" t="t" r="r" b="b"/>
              <a:pathLst>
                <a:path w="3288" h="665" extrusionOk="0">
                  <a:moveTo>
                    <a:pt x="514" y="0"/>
                  </a:moveTo>
                  <a:lnTo>
                    <a:pt x="0" y="664"/>
                  </a:lnTo>
                  <a:lnTo>
                    <a:pt x="3288" y="664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6992913" y="1256481"/>
              <a:ext cx="106534" cy="202575"/>
            </a:xfrm>
            <a:custGeom>
              <a:avLst/>
              <a:gdLst/>
              <a:ahLst/>
              <a:cxnLst/>
              <a:rect l="l" t="t" r="r" b="b"/>
              <a:pathLst>
                <a:path w="2721" h="5174" extrusionOk="0">
                  <a:moveTo>
                    <a:pt x="1" y="0"/>
                  </a:moveTo>
                  <a:lnTo>
                    <a:pt x="1" y="5174"/>
                  </a:lnTo>
                  <a:lnTo>
                    <a:pt x="2721" y="5174"/>
                  </a:lnTo>
                  <a:lnTo>
                    <a:pt x="2721" y="0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959790" y="1145759"/>
              <a:ext cx="176969" cy="96511"/>
            </a:xfrm>
            <a:custGeom>
              <a:avLst/>
              <a:gdLst/>
              <a:ahLst/>
              <a:cxnLst/>
              <a:rect l="l" t="t" r="r" b="b"/>
              <a:pathLst>
                <a:path w="4520" h="2465" extrusionOk="0">
                  <a:moveTo>
                    <a:pt x="0" y="1"/>
                  </a:moveTo>
                  <a:cubicBezTo>
                    <a:pt x="0" y="1362"/>
                    <a:pt x="1007" y="2464"/>
                    <a:pt x="2260" y="2464"/>
                  </a:cubicBezTo>
                  <a:cubicBezTo>
                    <a:pt x="3513" y="2464"/>
                    <a:pt x="4520" y="1362"/>
                    <a:pt x="4520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973180" y="1043886"/>
              <a:ext cx="150150" cy="148075"/>
            </a:xfrm>
            <a:custGeom>
              <a:avLst/>
              <a:gdLst/>
              <a:ahLst/>
              <a:cxnLst/>
              <a:rect l="l" t="t" r="r" b="b"/>
              <a:pathLst>
                <a:path w="3835" h="3782" extrusionOk="0">
                  <a:moveTo>
                    <a:pt x="1918" y="1"/>
                  </a:moveTo>
                  <a:lnTo>
                    <a:pt x="1" y="3621"/>
                  </a:lnTo>
                  <a:lnTo>
                    <a:pt x="269" y="3781"/>
                  </a:lnTo>
                  <a:lnTo>
                    <a:pt x="1918" y="665"/>
                  </a:lnTo>
                  <a:lnTo>
                    <a:pt x="3568" y="3781"/>
                  </a:lnTo>
                  <a:lnTo>
                    <a:pt x="3835" y="3621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7042401" y="1056884"/>
              <a:ext cx="11785" cy="122900"/>
            </a:xfrm>
            <a:custGeom>
              <a:avLst/>
              <a:gdLst/>
              <a:ahLst/>
              <a:cxnLst/>
              <a:rect l="l" t="t" r="r" b="b"/>
              <a:pathLst>
                <a:path w="301" h="3139" extrusionOk="0">
                  <a:moveTo>
                    <a:pt x="0" y="1"/>
                  </a:moveTo>
                  <a:lnTo>
                    <a:pt x="0" y="3139"/>
                  </a:lnTo>
                  <a:lnTo>
                    <a:pt x="300" y="3139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7001291" y="1387288"/>
              <a:ext cx="6343" cy="55401"/>
            </a:xfrm>
            <a:custGeom>
              <a:avLst/>
              <a:gdLst/>
              <a:ahLst/>
              <a:cxnLst/>
              <a:rect l="l" t="t" r="r" b="b"/>
              <a:pathLst>
                <a:path w="162" h="1415" extrusionOk="0">
                  <a:moveTo>
                    <a:pt x="97" y="1"/>
                  </a:moveTo>
                  <a:cubicBezTo>
                    <a:pt x="22" y="472"/>
                    <a:pt x="1" y="943"/>
                    <a:pt x="75" y="1414"/>
                  </a:cubicBezTo>
                  <a:cubicBezTo>
                    <a:pt x="108" y="1157"/>
                    <a:pt x="151" y="912"/>
                    <a:pt x="161" y="654"/>
                  </a:cubicBezTo>
                  <a:cubicBezTo>
                    <a:pt x="151" y="429"/>
                    <a:pt x="118" y="215"/>
                    <a:pt x="97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6995849" y="1344534"/>
              <a:ext cx="5051" cy="41971"/>
            </a:xfrm>
            <a:custGeom>
              <a:avLst/>
              <a:gdLst/>
              <a:ahLst/>
              <a:cxnLst/>
              <a:rect l="l" t="t" r="r" b="b"/>
              <a:pathLst>
                <a:path w="129" h="1072" extrusionOk="0">
                  <a:moveTo>
                    <a:pt x="86" y="0"/>
                  </a:moveTo>
                  <a:cubicBezTo>
                    <a:pt x="11" y="354"/>
                    <a:pt x="0" y="718"/>
                    <a:pt x="86" y="1071"/>
                  </a:cubicBezTo>
                  <a:cubicBezTo>
                    <a:pt x="118" y="718"/>
                    <a:pt x="129" y="354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7005911" y="1346217"/>
              <a:ext cx="3367" cy="25606"/>
            </a:xfrm>
            <a:custGeom>
              <a:avLst/>
              <a:gdLst/>
              <a:ahLst/>
              <a:cxnLst/>
              <a:rect l="l" t="t" r="r" b="b"/>
              <a:pathLst>
                <a:path w="86" h="654" extrusionOk="0">
                  <a:moveTo>
                    <a:pt x="54" y="0"/>
                  </a:moveTo>
                  <a:lnTo>
                    <a:pt x="54" y="0"/>
                  </a:lnTo>
                  <a:cubicBezTo>
                    <a:pt x="11" y="214"/>
                    <a:pt x="0" y="440"/>
                    <a:pt x="76" y="654"/>
                  </a:cubicBezTo>
                  <a:cubicBezTo>
                    <a:pt x="76" y="429"/>
                    <a:pt x="86" y="214"/>
                    <a:pt x="5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7002152" y="1295476"/>
              <a:ext cx="5051" cy="39466"/>
            </a:xfrm>
            <a:custGeom>
              <a:avLst/>
              <a:gdLst/>
              <a:ahLst/>
              <a:cxnLst/>
              <a:rect l="l" t="t" r="r" b="b"/>
              <a:pathLst>
                <a:path w="129" h="1008" extrusionOk="0">
                  <a:moveTo>
                    <a:pt x="96" y="1"/>
                  </a:moveTo>
                  <a:cubicBezTo>
                    <a:pt x="11" y="332"/>
                    <a:pt x="0" y="675"/>
                    <a:pt x="75" y="1007"/>
                  </a:cubicBezTo>
                  <a:cubicBezTo>
                    <a:pt x="118" y="675"/>
                    <a:pt x="129" y="343"/>
                    <a:pt x="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7077637" y="1334902"/>
              <a:ext cx="7556" cy="82259"/>
            </a:xfrm>
            <a:custGeom>
              <a:avLst/>
              <a:gdLst/>
              <a:ahLst/>
              <a:cxnLst/>
              <a:rect l="l" t="t" r="r" b="b"/>
              <a:pathLst>
                <a:path w="193" h="2101" extrusionOk="0">
                  <a:moveTo>
                    <a:pt x="96" y="0"/>
                  </a:moveTo>
                  <a:cubicBezTo>
                    <a:pt x="86" y="375"/>
                    <a:pt x="0" y="760"/>
                    <a:pt x="10" y="1146"/>
                  </a:cubicBezTo>
                  <a:cubicBezTo>
                    <a:pt x="21" y="1403"/>
                    <a:pt x="53" y="1660"/>
                    <a:pt x="64" y="1917"/>
                  </a:cubicBezTo>
                  <a:cubicBezTo>
                    <a:pt x="72" y="1951"/>
                    <a:pt x="74" y="2101"/>
                    <a:pt x="85" y="2101"/>
                  </a:cubicBezTo>
                  <a:cubicBezTo>
                    <a:pt x="88" y="2101"/>
                    <a:pt x="92" y="2091"/>
                    <a:pt x="96" y="2067"/>
                  </a:cubicBezTo>
                  <a:cubicBezTo>
                    <a:pt x="171" y="1757"/>
                    <a:pt x="182" y="1424"/>
                    <a:pt x="193" y="1103"/>
                  </a:cubicBezTo>
                  <a:cubicBezTo>
                    <a:pt x="193" y="729"/>
                    <a:pt x="193" y="353"/>
                    <a:pt x="9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7068398" y="1412071"/>
              <a:ext cx="3798" cy="24353"/>
            </a:xfrm>
            <a:custGeom>
              <a:avLst/>
              <a:gdLst/>
              <a:ahLst/>
              <a:cxnLst/>
              <a:rect l="l" t="t" r="r" b="b"/>
              <a:pathLst>
                <a:path w="97" h="622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203"/>
                    <a:pt x="22" y="417"/>
                    <a:pt x="65" y="621"/>
                  </a:cubicBezTo>
                  <a:cubicBezTo>
                    <a:pt x="96" y="407"/>
                    <a:pt x="75" y="203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7075523" y="1425461"/>
              <a:ext cx="2114" cy="15544"/>
            </a:xfrm>
            <a:custGeom>
              <a:avLst/>
              <a:gdLst/>
              <a:ahLst/>
              <a:cxnLst/>
              <a:rect l="l" t="t" r="r" b="b"/>
              <a:pathLst>
                <a:path w="54" h="397" extrusionOk="0">
                  <a:moveTo>
                    <a:pt x="21" y="1"/>
                  </a:moveTo>
                  <a:cubicBezTo>
                    <a:pt x="0" y="129"/>
                    <a:pt x="0" y="268"/>
                    <a:pt x="43" y="397"/>
                  </a:cubicBezTo>
                  <a:cubicBezTo>
                    <a:pt x="54" y="268"/>
                    <a:pt x="54" y="129"/>
                    <a:pt x="2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7083902" y="1428397"/>
              <a:ext cx="2153" cy="19772"/>
            </a:xfrm>
            <a:custGeom>
              <a:avLst/>
              <a:gdLst/>
              <a:ahLst/>
              <a:cxnLst/>
              <a:rect l="l" t="t" r="r" b="b"/>
              <a:pathLst>
                <a:path w="55" h="505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172"/>
                    <a:pt x="0" y="343"/>
                    <a:pt x="43" y="504"/>
                  </a:cubicBezTo>
                  <a:cubicBezTo>
                    <a:pt x="54" y="343"/>
                    <a:pt x="54" y="172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7090205" y="1397350"/>
              <a:ext cx="2114" cy="15974"/>
            </a:xfrm>
            <a:custGeom>
              <a:avLst/>
              <a:gdLst/>
              <a:ahLst/>
              <a:cxnLst/>
              <a:rect l="l" t="t" r="r" b="b"/>
              <a:pathLst>
                <a:path w="54" h="408" extrusionOk="0">
                  <a:moveTo>
                    <a:pt x="32" y="1"/>
                  </a:moveTo>
                  <a:lnTo>
                    <a:pt x="32" y="1"/>
                  </a:lnTo>
                  <a:cubicBezTo>
                    <a:pt x="11" y="140"/>
                    <a:pt x="0" y="269"/>
                    <a:pt x="22" y="408"/>
                  </a:cubicBezTo>
                  <a:cubicBezTo>
                    <a:pt x="53" y="279"/>
                    <a:pt x="53" y="140"/>
                    <a:pt x="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7083040" y="1268227"/>
              <a:ext cx="6343" cy="44086"/>
            </a:xfrm>
            <a:custGeom>
              <a:avLst/>
              <a:gdLst/>
              <a:ahLst/>
              <a:cxnLst/>
              <a:rect l="l" t="t" r="r" b="b"/>
              <a:pathLst>
                <a:path w="162" h="1126" extrusionOk="0">
                  <a:moveTo>
                    <a:pt x="86" y="0"/>
                  </a:moveTo>
                  <a:lnTo>
                    <a:pt x="86" y="0"/>
                  </a:lnTo>
                  <a:cubicBezTo>
                    <a:pt x="22" y="375"/>
                    <a:pt x="1" y="750"/>
                    <a:pt x="33" y="1125"/>
                  </a:cubicBezTo>
                  <a:cubicBezTo>
                    <a:pt x="129" y="761"/>
                    <a:pt x="162" y="375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7054538" y="1261492"/>
              <a:ext cx="13899" cy="23531"/>
            </a:xfrm>
            <a:custGeom>
              <a:avLst/>
              <a:gdLst/>
              <a:ahLst/>
              <a:cxnLst/>
              <a:rect l="l" t="t" r="r" b="b"/>
              <a:pathLst>
                <a:path w="355" h="601" extrusionOk="0">
                  <a:moveTo>
                    <a:pt x="354" y="1"/>
                  </a:moveTo>
                  <a:lnTo>
                    <a:pt x="354" y="1"/>
                  </a:lnTo>
                  <a:cubicBezTo>
                    <a:pt x="204" y="172"/>
                    <a:pt x="86" y="376"/>
                    <a:pt x="1" y="601"/>
                  </a:cubicBezTo>
                  <a:cubicBezTo>
                    <a:pt x="150" y="419"/>
                    <a:pt x="279" y="215"/>
                    <a:pt x="3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7058335" y="1277858"/>
              <a:ext cx="9240" cy="13860"/>
            </a:xfrm>
            <a:custGeom>
              <a:avLst/>
              <a:gdLst/>
              <a:ahLst/>
              <a:cxnLst/>
              <a:rect l="l" t="t" r="r" b="b"/>
              <a:pathLst>
                <a:path w="236" h="354" extrusionOk="0">
                  <a:moveTo>
                    <a:pt x="236" y="1"/>
                  </a:moveTo>
                  <a:cubicBezTo>
                    <a:pt x="139" y="108"/>
                    <a:pt x="65" y="225"/>
                    <a:pt x="0" y="354"/>
                  </a:cubicBezTo>
                  <a:cubicBezTo>
                    <a:pt x="107" y="247"/>
                    <a:pt x="182" y="129"/>
                    <a:pt x="23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7062094" y="1286276"/>
              <a:ext cx="8026" cy="11315"/>
            </a:xfrm>
            <a:custGeom>
              <a:avLst/>
              <a:gdLst/>
              <a:ahLst/>
              <a:cxnLst/>
              <a:rect l="l" t="t" r="r" b="b"/>
              <a:pathLst>
                <a:path w="205" h="289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19" y="86"/>
                    <a:pt x="54" y="182"/>
                    <a:pt x="0" y="289"/>
                  </a:cubicBezTo>
                  <a:cubicBezTo>
                    <a:pt x="86" y="203"/>
                    <a:pt x="150" y="107"/>
                    <a:pt x="20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7026466" y="1371353"/>
              <a:ext cx="15544" cy="26036"/>
            </a:xfrm>
            <a:custGeom>
              <a:avLst/>
              <a:gdLst/>
              <a:ahLst/>
              <a:cxnLst/>
              <a:rect l="l" t="t" r="r" b="b"/>
              <a:pathLst>
                <a:path w="397" h="665" extrusionOk="0">
                  <a:moveTo>
                    <a:pt x="396" y="1"/>
                  </a:moveTo>
                  <a:cubicBezTo>
                    <a:pt x="236" y="205"/>
                    <a:pt x="96" y="419"/>
                    <a:pt x="0" y="665"/>
                  </a:cubicBezTo>
                  <a:cubicBezTo>
                    <a:pt x="172" y="472"/>
                    <a:pt x="322" y="248"/>
                    <a:pt x="3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028541" y="1392338"/>
              <a:ext cx="7204" cy="11785"/>
            </a:xfrm>
            <a:custGeom>
              <a:avLst/>
              <a:gdLst/>
              <a:ahLst/>
              <a:cxnLst/>
              <a:rect l="l" t="t" r="r" b="b"/>
              <a:pathLst>
                <a:path w="184" h="301" extrusionOk="0">
                  <a:moveTo>
                    <a:pt x="183" y="0"/>
                  </a:moveTo>
                  <a:cubicBezTo>
                    <a:pt x="108" y="86"/>
                    <a:pt x="43" y="193"/>
                    <a:pt x="1" y="300"/>
                  </a:cubicBezTo>
                  <a:cubicBezTo>
                    <a:pt x="76" y="214"/>
                    <a:pt x="140" y="107"/>
                    <a:pt x="183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7029833" y="1405337"/>
              <a:ext cx="5051" cy="6304"/>
            </a:xfrm>
            <a:custGeom>
              <a:avLst/>
              <a:gdLst/>
              <a:ahLst/>
              <a:cxnLst/>
              <a:rect l="l" t="t" r="r" b="b"/>
              <a:pathLst>
                <a:path w="129" h="161" extrusionOk="0">
                  <a:moveTo>
                    <a:pt x="129" y="1"/>
                  </a:moveTo>
                  <a:cubicBezTo>
                    <a:pt x="75" y="54"/>
                    <a:pt x="32" y="108"/>
                    <a:pt x="0" y="161"/>
                  </a:cubicBezTo>
                  <a:cubicBezTo>
                    <a:pt x="53" y="118"/>
                    <a:pt x="96" y="65"/>
                    <a:pt x="129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7025174" y="1151632"/>
              <a:ext cx="81398" cy="7047"/>
            </a:xfrm>
            <a:custGeom>
              <a:avLst/>
              <a:gdLst/>
              <a:ahLst/>
              <a:cxnLst/>
              <a:rect l="l" t="t" r="r" b="b"/>
              <a:pathLst>
                <a:path w="2079" h="180" extrusionOk="0">
                  <a:moveTo>
                    <a:pt x="1072" y="1"/>
                  </a:moveTo>
                  <a:cubicBezTo>
                    <a:pt x="708" y="12"/>
                    <a:pt x="355" y="44"/>
                    <a:pt x="1" y="129"/>
                  </a:cubicBezTo>
                  <a:cubicBezTo>
                    <a:pt x="306" y="159"/>
                    <a:pt x="648" y="180"/>
                    <a:pt x="984" y="180"/>
                  </a:cubicBezTo>
                  <a:cubicBezTo>
                    <a:pt x="1379" y="180"/>
                    <a:pt x="1766" y="151"/>
                    <a:pt x="2079" y="76"/>
                  </a:cubicBezTo>
                  <a:cubicBezTo>
                    <a:pt x="1747" y="33"/>
                    <a:pt x="1404" y="1"/>
                    <a:pt x="107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7114910" y="1150222"/>
              <a:ext cx="8026" cy="1057"/>
            </a:xfrm>
            <a:custGeom>
              <a:avLst/>
              <a:gdLst/>
              <a:ahLst/>
              <a:cxnLst/>
              <a:rect l="l" t="t" r="r" b="b"/>
              <a:pathLst>
                <a:path w="205" h="27" extrusionOk="0">
                  <a:moveTo>
                    <a:pt x="60" y="1"/>
                  </a:moveTo>
                  <a:cubicBezTo>
                    <a:pt x="41" y="1"/>
                    <a:pt x="21" y="2"/>
                    <a:pt x="1" y="5"/>
                  </a:cubicBezTo>
                  <a:cubicBezTo>
                    <a:pt x="65" y="27"/>
                    <a:pt x="140" y="27"/>
                    <a:pt x="205" y="27"/>
                  </a:cubicBezTo>
                  <a:cubicBezTo>
                    <a:pt x="158" y="11"/>
                    <a:pt x="111" y="1"/>
                    <a:pt x="6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7108215" y="1157505"/>
              <a:ext cx="10924" cy="1057"/>
            </a:xfrm>
            <a:custGeom>
              <a:avLst/>
              <a:gdLst/>
              <a:ahLst/>
              <a:cxnLst/>
              <a:rect l="l" t="t" r="r" b="b"/>
              <a:pathLst>
                <a:path w="279" h="27" extrusionOk="0">
                  <a:moveTo>
                    <a:pt x="112" y="0"/>
                  </a:moveTo>
                  <a:cubicBezTo>
                    <a:pt x="75" y="0"/>
                    <a:pt x="38" y="4"/>
                    <a:pt x="0" y="12"/>
                  </a:cubicBezTo>
                  <a:cubicBezTo>
                    <a:pt x="69" y="19"/>
                    <a:pt x="136" y="27"/>
                    <a:pt x="201" y="27"/>
                  </a:cubicBezTo>
                  <a:cubicBezTo>
                    <a:pt x="227" y="27"/>
                    <a:pt x="254" y="26"/>
                    <a:pt x="279" y="22"/>
                  </a:cubicBezTo>
                  <a:cubicBezTo>
                    <a:pt x="226" y="9"/>
                    <a:pt x="170" y="0"/>
                    <a:pt x="11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7064208" y="1164161"/>
              <a:ext cx="46552" cy="4424"/>
            </a:xfrm>
            <a:custGeom>
              <a:avLst/>
              <a:gdLst/>
              <a:ahLst/>
              <a:cxnLst/>
              <a:rect l="l" t="t" r="r" b="b"/>
              <a:pathLst>
                <a:path w="1189" h="113" extrusionOk="0">
                  <a:moveTo>
                    <a:pt x="754" y="1"/>
                  </a:moveTo>
                  <a:cubicBezTo>
                    <a:pt x="500" y="1"/>
                    <a:pt x="246" y="33"/>
                    <a:pt x="0" y="88"/>
                  </a:cubicBezTo>
                  <a:cubicBezTo>
                    <a:pt x="130" y="105"/>
                    <a:pt x="258" y="112"/>
                    <a:pt x="385" y="112"/>
                  </a:cubicBezTo>
                  <a:cubicBezTo>
                    <a:pt x="658" y="112"/>
                    <a:pt x="926" y="79"/>
                    <a:pt x="1189" y="35"/>
                  </a:cubicBezTo>
                  <a:cubicBezTo>
                    <a:pt x="1045" y="11"/>
                    <a:pt x="899" y="1"/>
                    <a:pt x="7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093102" y="1174223"/>
              <a:ext cx="10963" cy="1175"/>
            </a:xfrm>
            <a:custGeom>
              <a:avLst/>
              <a:gdLst/>
              <a:ahLst/>
              <a:cxnLst/>
              <a:rect l="l" t="t" r="r" b="b"/>
              <a:pathLst>
                <a:path w="280" h="30" extrusionOk="0">
                  <a:moveTo>
                    <a:pt x="161" y="1"/>
                  </a:moveTo>
                  <a:cubicBezTo>
                    <a:pt x="108" y="1"/>
                    <a:pt x="56" y="7"/>
                    <a:pt x="1" y="13"/>
                  </a:cubicBezTo>
                  <a:cubicBezTo>
                    <a:pt x="49" y="24"/>
                    <a:pt x="97" y="29"/>
                    <a:pt x="144" y="29"/>
                  </a:cubicBezTo>
                  <a:cubicBezTo>
                    <a:pt x="191" y="29"/>
                    <a:pt x="236" y="24"/>
                    <a:pt x="279" y="13"/>
                  </a:cubicBezTo>
                  <a:cubicBezTo>
                    <a:pt x="238" y="4"/>
                    <a:pt x="199" y="1"/>
                    <a:pt x="16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7057043" y="1189374"/>
              <a:ext cx="58337" cy="41188"/>
            </a:xfrm>
            <a:custGeom>
              <a:avLst/>
              <a:gdLst/>
              <a:ahLst/>
              <a:cxnLst/>
              <a:rect l="l" t="t" r="r" b="b"/>
              <a:pathLst>
                <a:path w="1490" h="1052" extrusionOk="0">
                  <a:moveTo>
                    <a:pt x="1490" y="1"/>
                  </a:moveTo>
                  <a:cubicBezTo>
                    <a:pt x="1447" y="76"/>
                    <a:pt x="1393" y="140"/>
                    <a:pt x="1329" y="205"/>
                  </a:cubicBezTo>
                  <a:cubicBezTo>
                    <a:pt x="1243" y="290"/>
                    <a:pt x="1179" y="397"/>
                    <a:pt x="1083" y="472"/>
                  </a:cubicBezTo>
                  <a:cubicBezTo>
                    <a:pt x="943" y="590"/>
                    <a:pt x="515" y="847"/>
                    <a:pt x="236" y="976"/>
                  </a:cubicBezTo>
                  <a:cubicBezTo>
                    <a:pt x="162" y="1008"/>
                    <a:pt x="76" y="1029"/>
                    <a:pt x="1" y="1050"/>
                  </a:cubicBezTo>
                  <a:lnTo>
                    <a:pt x="140" y="1050"/>
                  </a:lnTo>
                  <a:cubicBezTo>
                    <a:pt x="152" y="1051"/>
                    <a:pt x="164" y="1052"/>
                    <a:pt x="175" y="1052"/>
                  </a:cubicBezTo>
                  <a:cubicBezTo>
                    <a:pt x="314" y="1052"/>
                    <a:pt x="451" y="993"/>
                    <a:pt x="579" y="943"/>
                  </a:cubicBezTo>
                  <a:cubicBezTo>
                    <a:pt x="772" y="879"/>
                    <a:pt x="943" y="783"/>
                    <a:pt x="1093" y="655"/>
                  </a:cubicBezTo>
                  <a:cubicBezTo>
                    <a:pt x="1211" y="558"/>
                    <a:pt x="1286" y="440"/>
                    <a:pt x="1350" y="312"/>
                  </a:cubicBezTo>
                  <a:cubicBezTo>
                    <a:pt x="1404" y="215"/>
                    <a:pt x="1457" y="108"/>
                    <a:pt x="149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7038211" y="1219561"/>
              <a:ext cx="24744" cy="3719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632" y="1"/>
                  </a:moveTo>
                  <a:lnTo>
                    <a:pt x="632" y="1"/>
                  </a:lnTo>
                  <a:cubicBezTo>
                    <a:pt x="418" y="33"/>
                    <a:pt x="203" y="33"/>
                    <a:pt x="0" y="76"/>
                  </a:cubicBezTo>
                  <a:cubicBezTo>
                    <a:pt x="72" y="87"/>
                    <a:pt x="146" y="95"/>
                    <a:pt x="221" y="95"/>
                  </a:cubicBezTo>
                  <a:cubicBezTo>
                    <a:pt x="359" y="95"/>
                    <a:pt x="500" y="70"/>
                    <a:pt x="6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7016795" y="1225864"/>
              <a:ext cx="33201" cy="8496"/>
            </a:xfrm>
            <a:custGeom>
              <a:avLst/>
              <a:gdLst/>
              <a:ahLst/>
              <a:cxnLst/>
              <a:rect l="l" t="t" r="r" b="b"/>
              <a:pathLst>
                <a:path w="848" h="217" extrusionOk="0">
                  <a:moveTo>
                    <a:pt x="1" y="1"/>
                  </a:moveTo>
                  <a:lnTo>
                    <a:pt x="1" y="1"/>
                  </a:lnTo>
                  <a:cubicBezTo>
                    <a:pt x="174" y="134"/>
                    <a:pt x="393" y="216"/>
                    <a:pt x="612" y="216"/>
                  </a:cubicBezTo>
                  <a:cubicBezTo>
                    <a:pt x="691" y="216"/>
                    <a:pt x="770" y="205"/>
                    <a:pt x="847" y="183"/>
                  </a:cubicBezTo>
                  <a:cubicBezTo>
                    <a:pt x="558" y="161"/>
                    <a:pt x="279" y="87"/>
                    <a:pt x="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968991" y="1153433"/>
              <a:ext cx="13468" cy="1292"/>
            </a:xfrm>
            <a:custGeom>
              <a:avLst/>
              <a:gdLst/>
              <a:ahLst/>
              <a:cxnLst/>
              <a:rect l="l" t="t" r="r" b="b"/>
              <a:pathLst>
                <a:path w="344" h="33" extrusionOk="0">
                  <a:moveTo>
                    <a:pt x="168" y="1"/>
                  </a:moveTo>
                  <a:cubicBezTo>
                    <a:pt x="111" y="1"/>
                    <a:pt x="54" y="3"/>
                    <a:pt x="1" y="9"/>
                  </a:cubicBezTo>
                  <a:cubicBezTo>
                    <a:pt x="54" y="25"/>
                    <a:pt x="111" y="33"/>
                    <a:pt x="168" y="33"/>
                  </a:cubicBezTo>
                  <a:cubicBezTo>
                    <a:pt x="226" y="33"/>
                    <a:pt x="285" y="25"/>
                    <a:pt x="343" y="9"/>
                  </a:cubicBezTo>
                  <a:cubicBezTo>
                    <a:pt x="285" y="3"/>
                    <a:pt x="226" y="1"/>
                    <a:pt x="168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7149755" y="1291679"/>
              <a:ext cx="7556" cy="62957"/>
            </a:xfrm>
            <a:custGeom>
              <a:avLst/>
              <a:gdLst/>
              <a:ahLst/>
              <a:cxnLst/>
              <a:rect l="l" t="t" r="r" b="b"/>
              <a:pathLst>
                <a:path w="193" h="1608" extrusionOk="0">
                  <a:moveTo>
                    <a:pt x="86" y="1"/>
                  </a:moveTo>
                  <a:cubicBezTo>
                    <a:pt x="21" y="505"/>
                    <a:pt x="0" y="1019"/>
                    <a:pt x="64" y="1522"/>
                  </a:cubicBezTo>
                  <a:cubicBezTo>
                    <a:pt x="64" y="1554"/>
                    <a:pt x="75" y="1576"/>
                    <a:pt x="75" y="1607"/>
                  </a:cubicBezTo>
                  <a:cubicBezTo>
                    <a:pt x="75" y="1586"/>
                    <a:pt x="86" y="1565"/>
                    <a:pt x="86" y="1533"/>
                  </a:cubicBezTo>
                  <a:cubicBezTo>
                    <a:pt x="193" y="1029"/>
                    <a:pt x="193" y="505"/>
                    <a:pt x="8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7384550" y="1290034"/>
              <a:ext cx="5912" cy="33162"/>
            </a:xfrm>
            <a:custGeom>
              <a:avLst/>
              <a:gdLst/>
              <a:ahLst/>
              <a:cxnLst/>
              <a:rect l="l" t="t" r="r" b="b"/>
              <a:pathLst>
                <a:path w="151" h="847" extrusionOk="0">
                  <a:moveTo>
                    <a:pt x="129" y="0"/>
                  </a:moveTo>
                  <a:lnTo>
                    <a:pt x="129" y="0"/>
                  </a:lnTo>
                  <a:cubicBezTo>
                    <a:pt x="43" y="268"/>
                    <a:pt x="0" y="557"/>
                    <a:pt x="22" y="847"/>
                  </a:cubicBezTo>
                  <a:cubicBezTo>
                    <a:pt x="108" y="578"/>
                    <a:pt x="150" y="290"/>
                    <a:pt x="129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7383258" y="1328207"/>
              <a:ext cx="4268" cy="20986"/>
            </a:xfrm>
            <a:custGeom>
              <a:avLst/>
              <a:gdLst/>
              <a:ahLst/>
              <a:cxnLst/>
              <a:rect l="l" t="t" r="r" b="b"/>
              <a:pathLst>
                <a:path w="109" h="536" extrusionOk="0">
                  <a:moveTo>
                    <a:pt x="108" y="0"/>
                  </a:moveTo>
                  <a:lnTo>
                    <a:pt x="108" y="0"/>
                  </a:lnTo>
                  <a:cubicBezTo>
                    <a:pt x="44" y="171"/>
                    <a:pt x="12" y="353"/>
                    <a:pt x="1" y="536"/>
                  </a:cubicBezTo>
                  <a:cubicBezTo>
                    <a:pt x="76" y="364"/>
                    <a:pt x="108" y="182"/>
                    <a:pt x="108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6935477" y="1281225"/>
              <a:ext cx="6343" cy="49097"/>
            </a:xfrm>
            <a:custGeom>
              <a:avLst/>
              <a:gdLst/>
              <a:ahLst/>
              <a:cxnLst/>
              <a:rect l="l" t="t" r="r" b="b"/>
              <a:pathLst>
                <a:path w="162" h="1254" extrusionOk="0">
                  <a:moveTo>
                    <a:pt x="107" y="1"/>
                  </a:moveTo>
                  <a:lnTo>
                    <a:pt x="107" y="1"/>
                  </a:lnTo>
                  <a:cubicBezTo>
                    <a:pt x="21" y="418"/>
                    <a:pt x="0" y="836"/>
                    <a:pt x="54" y="1253"/>
                  </a:cubicBezTo>
                  <a:cubicBezTo>
                    <a:pt x="150" y="846"/>
                    <a:pt x="161" y="418"/>
                    <a:pt x="10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6706516" y="1319359"/>
              <a:ext cx="3406" cy="24353"/>
            </a:xfrm>
            <a:custGeom>
              <a:avLst/>
              <a:gdLst/>
              <a:ahLst/>
              <a:cxnLst/>
              <a:rect l="l" t="t" r="r" b="b"/>
              <a:pathLst>
                <a:path w="87" h="622" extrusionOk="0">
                  <a:moveTo>
                    <a:pt x="33" y="1"/>
                  </a:moveTo>
                  <a:lnTo>
                    <a:pt x="33" y="1"/>
                  </a:lnTo>
                  <a:cubicBezTo>
                    <a:pt x="1" y="205"/>
                    <a:pt x="12" y="419"/>
                    <a:pt x="55" y="622"/>
                  </a:cubicBezTo>
                  <a:cubicBezTo>
                    <a:pt x="86" y="408"/>
                    <a:pt x="76" y="205"/>
                    <a:pt x="33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7010922" y="1462420"/>
              <a:ext cx="50820" cy="4542"/>
            </a:xfrm>
            <a:custGeom>
              <a:avLst/>
              <a:gdLst/>
              <a:ahLst/>
              <a:cxnLst/>
              <a:rect l="l" t="t" r="r" b="b"/>
              <a:pathLst>
                <a:path w="1298" h="116" extrusionOk="0">
                  <a:moveTo>
                    <a:pt x="737" y="1"/>
                  </a:moveTo>
                  <a:cubicBezTo>
                    <a:pt x="488" y="1"/>
                    <a:pt x="239" y="25"/>
                    <a:pt x="1" y="74"/>
                  </a:cubicBezTo>
                  <a:cubicBezTo>
                    <a:pt x="185" y="101"/>
                    <a:pt x="371" y="115"/>
                    <a:pt x="558" y="115"/>
                  </a:cubicBezTo>
                  <a:cubicBezTo>
                    <a:pt x="805" y="115"/>
                    <a:pt x="1053" y="91"/>
                    <a:pt x="1297" y="42"/>
                  </a:cubicBezTo>
                  <a:cubicBezTo>
                    <a:pt x="1113" y="14"/>
                    <a:pt x="925" y="1"/>
                    <a:pt x="73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7022276" y="1470486"/>
              <a:ext cx="15974" cy="1566"/>
            </a:xfrm>
            <a:custGeom>
              <a:avLst/>
              <a:gdLst/>
              <a:ahLst/>
              <a:cxnLst/>
              <a:rect l="l" t="t" r="r" b="b"/>
              <a:pathLst>
                <a:path w="408" h="40" extrusionOk="0">
                  <a:moveTo>
                    <a:pt x="146" y="1"/>
                  </a:moveTo>
                  <a:cubicBezTo>
                    <a:pt x="97" y="1"/>
                    <a:pt x="48" y="3"/>
                    <a:pt x="0" y="7"/>
                  </a:cubicBezTo>
                  <a:cubicBezTo>
                    <a:pt x="84" y="28"/>
                    <a:pt x="171" y="40"/>
                    <a:pt x="261" y="40"/>
                  </a:cubicBezTo>
                  <a:cubicBezTo>
                    <a:pt x="309" y="40"/>
                    <a:pt x="358" y="36"/>
                    <a:pt x="407" y="29"/>
                  </a:cubicBezTo>
                  <a:cubicBezTo>
                    <a:pt x="319" y="8"/>
                    <a:pt x="231" y="1"/>
                    <a:pt x="14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7041539" y="1246341"/>
              <a:ext cx="21416" cy="2349"/>
            </a:xfrm>
            <a:custGeom>
              <a:avLst/>
              <a:gdLst/>
              <a:ahLst/>
              <a:cxnLst/>
              <a:rect l="l" t="t" r="r" b="b"/>
              <a:pathLst>
                <a:path w="547" h="60" extrusionOk="0">
                  <a:moveTo>
                    <a:pt x="485" y="1"/>
                  </a:moveTo>
                  <a:cubicBezTo>
                    <a:pt x="375" y="1"/>
                    <a:pt x="261" y="15"/>
                    <a:pt x="152" y="15"/>
                  </a:cubicBezTo>
                  <a:cubicBezTo>
                    <a:pt x="100" y="15"/>
                    <a:pt x="50" y="12"/>
                    <a:pt x="1" y="2"/>
                  </a:cubicBezTo>
                  <a:lnTo>
                    <a:pt x="1" y="2"/>
                  </a:lnTo>
                  <a:cubicBezTo>
                    <a:pt x="70" y="44"/>
                    <a:pt x="152" y="60"/>
                    <a:pt x="235" y="60"/>
                  </a:cubicBezTo>
                  <a:cubicBezTo>
                    <a:pt x="344" y="60"/>
                    <a:pt x="456" y="33"/>
                    <a:pt x="547" y="2"/>
                  </a:cubicBezTo>
                  <a:cubicBezTo>
                    <a:pt x="526" y="1"/>
                    <a:pt x="506" y="1"/>
                    <a:pt x="485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7012214" y="1483210"/>
              <a:ext cx="63349" cy="5716"/>
            </a:xfrm>
            <a:custGeom>
              <a:avLst/>
              <a:gdLst/>
              <a:ahLst/>
              <a:cxnLst/>
              <a:rect l="l" t="t" r="r" b="b"/>
              <a:pathLst>
                <a:path w="1618" h="146" extrusionOk="0">
                  <a:moveTo>
                    <a:pt x="840" y="1"/>
                  </a:moveTo>
                  <a:cubicBezTo>
                    <a:pt x="785" y="1"/>
                    <a:pt x="729" y="2"/>
                    <a:pt x="675" y="4"/>
                  </a:cubicBezTo>
                  <a:cubicBezTo>
                    <a:pt x="429" y="25"/>
                    <a:pt x="225" y="57"/>
                    <a:pt x="0" y="78"/>
                  </a:cubicBezTo>
                  <a:cubicBezTo>
                    <a:pt x="234" y="125"/>
                    <a:pt x="470" y="145"/>
                    <a:pt x="705" y="145"/>
                  </a:cubicBezTo>
                  <a:cubicBezTo>
                    <a:pt x="1010" y="145"/>
                    <a:pt x="1315" y="111"/>
                    <a:pt x="1617" y="57"/>
                  </a:cubicBezTo>
                  <a:cubicBezTo>
                    <a:pt x="1362" y="22"/>
                    <a:pt x="1099" y="1"/>
                    <a:pt x="84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7057905" y="1492724"/>
              <a:ext cx="20594" cy="1918"/>
            </a:xfrm>
            <a:custGeom>
              <a:avLst/>
              <a:gdLst/>
              <a:ahLst/>
              <a:cxnLst/>
              <a:rect l="l" t="t" r="r" b="b"/>
              <a:pathLst>
                <a:path w="526" h="49" extrusionOk="0">
                  <a:moveTo>
                    <a:pt x="281" y="0"/>
                  </a:moveTo>
                  <a:cubicBezTo>
                    <a:pt x="187" y="0"/>
                    <a:pt x="92" y="10"/>
                    <a:pt x="0" y="39"/>
                  </a:cubicBezTo>
                  <a:cubicBezTo>
                    <a:pt x="73" y="44"/>
                    <a:pt x="162" y="49"/>
                    <a:pt x="249" y="49"/>
                  </a:cubicBezTo>
                  <a:cubicBezTo>
                    <a:pt x="356" y="49"/>
                    <a:pt x="460" y="41"/>
                    <a:pt x="525" y="18"/>
                  </a:cubicBezTo>
                  <a:cubicBezTo>
                    <a:pt x="446" y="8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7005480" y="1491471"/>
              <a:ext cx="13468" cy="1370"/>
            </a:xfrm>
            <a:custGeom>
              <a:avLst/>
              <a:gdLst/>
              <a:ahLst/>
              <a:cxnLst/>
              <a:rect l="l" t="t" r="r" b="b"/>
              <a:pathLst>
                <a:path w="344" h="35" extrusionOk="0">
                  <a:moveTo>
                    <a:pt x="131" y="0"/>
                  </a:moveTo>
                  <a:cubicBezTo>
                    <a:pt x="88" y="0"/>
                    <a:pt x="44" y="3"/>
                    <a:pt x="1" y="7"/>
                  </a:cubicBezTo>
                  <a:cubicBezTo>
                    <a:pt x="69" y="27"/>
                    <a:pt x="146" y="34"/>
                    <a:pt x="221" y="34"/>
                  </a:cubicBezTo>
                  <a:cubicBezTo>
                    <a:pt x="263" y="34"/>
                    <a:pt x="305" y="32"/>
                    <a:pt x="344" y="28"/>
                  </a:cubicBezTo>
                  <a:cubicBezTo>
                    <a:pt x="276" y="8"/>
                    <a:pt x="204" y="0"/>
                    <a:pt x="13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7002152" y="1498166"/>
              <a:ext cx="23531" cy="2545"/>
            </a:xfrm>
            <a:custGeom>
              <a:avLst/>
              <a:gdLst/>
              <a:ahLst/>
              <a:cxnLst/>
              <a:rect l="l" t="t" r="r" b="b"/>
              <a:pathLst>
                <a:path w="601" h="65" extrusionOk="0">
                  <a:moveTo>
                    <a:pt x="381" y="0"/>
                  </a:moveTo>
                  <a:cubicBezTo>
                    <a:pt x="252" y="0"/>
                    <a:pt x="124" y="19"/>
                    <a:pt x="0" y="60"/>
                  </a:cubicBezTo>
                  <a:cubicBezTo>
                    <a:pt x="44" y="63"/>
                    <a:pt x="93" y="64"/>
                    <a:pt x="145" y="64"/>
                  </a:cubicBezTo>
                  <a:cubicBezTo>
                    <a:pt x="311" y="64"/>
                    <a:pt x="502" y="50"/>
                    <a:pt x="600" y="18"/>
                  </a:cubicBezTo>
                  <a:cubicBezTo>
                    <a:pt x="527" y="6"/>
                    <a:pt x="454" y="0"/>
                    <a:pt x="3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7032339" y="1495308"/>
              <a:ext cx="12607" cy="1292"/>
            </a:xfrm>
            <a:custGeom>
              <a:avLst/>
              <a:gdLst/>
              <a:ahLst/>
              <a:cxnLst/>
              <a:rect l="l" t="t" r="r" b="b"/>
              <a:pathLst>
                <a:path w="322" h="33" extrusionOk="0">
                  <a:moveTo>
                    <a:pt x="86" y="1"/>
                  </a:moveTo>
                  <a:cubicBezTo>
                    <a:pt x="57" y="1"/>
                    <a:pt x="29" y="2"/>
                    <a:pt x="0" y="5"/>
                  </a:cubicBezTo>
                  <a:cubicBezTo>
                    <a:pt x="68" y="25"/>
                    <a:pt x="136" y="33"/>
                    <a:pt x="203" y="33"/>
                  </a:cubicBezTo>
                  <a:cubicBezTo>
                    <a:pt x="243" y="33"/>
                    <a:pt x="282" y="30"/>
                    <a:pt x="322" y="26"/>
                  </a:cubicBezTo>
                  <a:cubicBezTo>
                    <a:pt x="243" y="11"/>
                    <a:pt x="164" y="1"/>
                    <a:pt x="86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6867548" y="1177237"/>
              <a:ext cx="56223" cy="56223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18" y="1"/>
                  </a:moveTo>
                  <a:cubicBezTo>
                    <a:pt x="718" y="396"/>
                    <a:pt x="397" y="718"/>
                    <a:pt x="0" y="718"/>
                  </a:cubicBezTo>
                  <a:cubicBezTo>
                    <a:pt x="397" y="718"/>
                    <a:pt x="718" y="1039"/>
                    <a:pt x="718" y="1436"/>
                  </a:cubicBezTo>
                  <a:cubicBezTo>
                    <a:pt x="718" y="1039"/>
                    <a:pt x="1039" y="718"/>
                    <a:pt x="1435" y="718"/>
                  </a:cubicBezTo>
                  <a:cubicBezTo>
                    <a:pt x="1039" y="718"/>
                    <a:pt x="718" y="396"/>
                    <a:pt x="718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7141768" y="1441826"/>
              <a:ext cx="39427" cy="39427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504" y="0"/>
                  </a:moveTo>
                  <a:cubicBezTo>
                    <a:pt x="504" y="278"/>
                    <a:pt x="279" y="504"/>
                    <a:pt x="0" y="504"/>
                  </a:cubicBezTo>
                  <a:cubicBezTo>
                    <a:pt x="279" y="504"/>
                    <a:pt x="504" y="728"/>
                    <a:pt x="504" y="1007"/>
                  </a:cubicBezTo>
                  <a:cubicBezTo>
                    <a:pt x="504" y="728"/>
                    <a:pt x="728" y="504"/>
                    <a:pt x="1007" y="504"/>
                  </a:cubicBezTo>
                  <a:cubicBezTo>
                    <a:pt x="728" y="504"/>
                    <a:pt x="504" y="278"/>
                    <a:pt x="504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7196268" y="1171756"/>
              <a:ext cx="39466" cy="3946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1"/>
                  </a:moveTo>
                  <a:cubicBezTo>
                    <a:pt x="504" y="279"/>
                    <a:pt x="279" y="505"/>
                    <a:pt x="0" y="505"/>
                  </a:cubicBezTo>
                  <a:cubicBezTo>
                    <a:pt x="279" y="505"/>
                    <a:pt x="504" y="729"/>
                    <a:pt x="504" y="1008"/>
                  </a:cubicBezTo>
                  <a:cubicBezTo>
                    <a:pt x="504" y="729"/>
                    <a:pt x="729" y="505"/>
                    <a:pt x="1007" y="505"/>
                  </a:cubicBezTo>
                  <a:cubicBezTo>
                    <a:pt x="729" y="505"/>
                    <a:pt x="504" y="279"/>
                    <a:pt x="504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30"/>
          <p:cNvGrpSpPr/>
          <p:nvPr/>
        </p:nvGrpSpPr>
        <p:grpSpPr>
          <a:xfrm>
            <a:off x="7227893" y="506302"/>
            <a:ext cx="1196112" cy="450123"/>
            <a:chOff x="7227893" y="506302"/>
            <a:chExt cx="1196112" cy="450123"/>
          </a:xfrm>
        </p:grpSpPr>
        <p:grpSp>
          <p:nvGrpSpPr>
            <p:cNvPr id="495" name="Google Shape;495;p30"/>
            <p:cNvGrpSpPr/>
            <p:nvPr/>
          </p:nvGrpSpPr>
          <p:grpSpPr>
            <a:xfrm>
              <a:off x="7227893" y="506302"/>
              <a:ext cx="1196112" cy="450122"/>
              <a:chOff x="9018818" y="506302"/>
              <a:chExt cx="1196112" cy="450122"/>
            </a:xfrm>
          </p:grpSpPr>
          <p:sp>
            <p:nvSpPr>
              <p:cNvPr id="496" name="Google Shape;496;p30"/>
              <p:cNvSpPr/>
              <p:nvPr/>
            </p:nvSpPr>
            <p:spPr>
              <a:xfrm rot="-5400000">
                <a:off x="9433700" y="205961"/>
                <a:ext cx="371850" cy="107323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4113" extrusionOk="0">
                    <a:moveTo>
                      <a:pt x="996" y="0"/>
                    </a:moveTo>
                    <a:lnTo>
                      <a:pt x="1" y="2025"/>
                    </a:lnTo>
                    <a:lnTo>
                      <a:pt x="1318" y="4113"/>
                    </a:lnTo>
                    <a:lnTo>
                      <a:pt x="1425" y="4048"/>
                    </a:lnTo>
                    <a:lnTo>
                      <a:pt x="139" y="2025"/>
                    </a:lnTo>
                    <a:lnTo>
                      <a:pt x="1103" y="54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 rot="-5400000">
                <a:off x="10094505" y="506174"/>
                <a:ext cx="120297" cy="120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25" y="1"/>
                    </a:moveTo>
                    <a:cubicBezTo>
                      <a:pt x="107" y="1"/>
                      <a:pt x="0" y="108"/>
                      <a:pt x="0" y="226"/>
                    </a:cubicBezTo>
                    <a:cubicBezTo>
                      <a:pt x="0" y="355"/>
                      <a:pt x="107" y="462"/>
                      <a:pt x="225" y="462"/>
                    </a:cubicBezTo>
                    <a:cubicBezTo>
                      <a:pt x="353" y="462"/>
                      <a:pt x="460" y="355"/>
                      <a:pt x="460" y="226"/>
                    </a:cubicBezTo>
                    <a:cubicBezTo>
                      <a:pt x="460" y="108"/>
                      <a:pt x="353" y="1"/>
                      <a:pt x="225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 rot="-5400000">
                <a:off x="9551116" y="837435"/>
                <a:ext cx="117687" cy="120292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1" extrusionOk="0">
                    <a:moveTo>
                      <a:pt x="225" y="0"/>
                    </a:moveTo>
                    <a:cubicBezTo>
                      <a:pt x="97" y="0"/>
                      <a:pt x="1" y="107"/>
                      <a:pt x="1" y="224"/>
                    </a:cubicBezTo>
                    <a:cubicBezTo>
                      <a:pt x="1" y="353"/>
                      <a:pt x="97" y="460"/>
                      <a:pt x="225" y="460"/>
                    </a:cubicBezTo>
                    <a:cubicBezTo>
                      <a:pt x="354" y="460"/>
                      <a:pt x="450" y="353"/>
                      <a:pt x="450" y="224"/>
                    </a:cubicBezTo>
                    <a:cubicBezTo>
                      <a:pt x="450" y="107"/>
                      <a:pt x="354" y="0"/>
                      <a:pt x="225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0"/>
              <p:cNvSpPr/>
              <p:nvPr/>
            </p:nvSpPr>
            <p:spPr>
              <a:xfrm rot="-5400000">
                <a:off x="9017381" y="597241"/>
                <a:ext cx="120297" cy="11742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50" extrusionOk="0">
                    <a:moveTo>
                      <a:pt x="236" y="0"/>
                    </a:moveTo>
                    <a:cubicBezTo>
                      <a:pt x="108" y="0"/>
                      <a:pt x="1" y="96"/>
                      <a:pt x="1" y="225"/>
                    </a:cubicBezTo>
                    <a:cubicBezTo>
                      <a:pt x="1" y="353"/>
                      <a:pt x="108" y="450"/>
                      <a:pt x="236" y="450"/>
                    </a:cubicBezTo>
                    <a:cubicBezTo>
                      <a:pt x="354" y="450"/>
                      <a:pt x="461" y="353"/>
                      <a:pt x="461" y="225"/>
                    </a:cubicBezTo>
                    <a:cubicBezTo>
                      <a:pt x="461" y="96"/>
                      <a:pt x="354" y="0"/>
                      <a:pt x="236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30"/>
            <p:cNvSpPr/>
            <p:nvPr/>
          </p:nvSpPr>
          <p:spPr>
            <a:xfrm>
              <a:off x="8274746" y="885824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0"/>
          <p:cNvGrpSpPr/>
          <p:nvPr/>
        </p:nvGrpSpPr>
        <p:grpSpPr>
          <a:xfrm>
            <a:off x="719989" y="555869"/>
            <a:ext cx="1255207" cy="572746"/>
            <a:chOff x="719989" y="445019"/>
            <a:chExt cx="1255207" cy="572746"/>
          </a:xfrm>
        </p:grpSpPr>
        <p:grpSp>
          <p:nvGrpSpPr>
            <p:cNvPr id="502" name="Google Shape;502;p30"/>
            <p:cNvGrpSpPr/>
            <p:nvPr/>
          </p:nvGrpSpPr>
          <p:grpSpPr>
            <a:xfrm>
              <a:off x="719989" y="445019"/>
              <a:ext cx="1255207" cy="572746"/>
              <a:chOff x="1045050" y="540001"/>
              <a:chExt cx="838874" cy="382775"/>
            </a:xfrm>
          </p:grpSpPr>
          <p:sp>
            <p:nvSpPr>
              <p:cNvPr id="503" name="Google Shape;503;p30"/>
              <p:cNvSpPr/>
              <p:nvPr/>
            </p:nvSpPr>
            <p:spPr>
              <a:xfrm rot="-5400000">
                <a:off x="1290896" y="346644"/>
                <a:ext cx="335021" cy="76230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5634" extrusionOk="0">
                    <a:moveTo>
                      <a:pt x="1126" y="1"/>
                    </a:moveTo>
                    <a:lnTo>
                      <a:pt x="997" y="75"/>
                    </a:lnTo>
                    <a:lnTo>
                      <a:pt x="2261" y="2271"/>
                    </a:lnTo>
                    <a:lnTo>
                      <a:pt x="1" y="3631"/>
                    </a:lnTo>
                    <a:lnTo>
                      <a:pt x="98" y="5634"/>
                    </a:lnTo>
                    <a:lnTo>
                      <a:pt x="247" y="5634"/>
                    </a:lnTo>
                    <a:lnTo>
                      <a:pt x="162" y="3716"/>
                    </a:lnTo>
                    <a:lnTo>
                      <a:pt x="2475" y="2324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 rot="-5400000">
                <a:off x="1532272" y="843486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03" y="0"/>
                    </a:moveTo>
                    <a:cubicBezTo>
                      <a:pt x="192" y="0"/>
                      <a:pt x="85" y="70"/>
                      <a:pt x="44" y="179"/>
                    </a:cubicBezTo>
                    <a:cubicBezTo>
                      <a:pt x="1" y="329"/>
                      <a:pt x="75" y="478"/>
                      <a:pt x="215" y="532"/>
                    </a:cubicBezTo>
                    <a:cubicBezTo>
                      <a:pt x="246" y="544"/>
                      <a:pt x="277" y="549"/>
                      <a:pt x="309" y="549"/>
                    </a:cubicBezTo>
                    <a:cubicBezTo>
                      <a:pt x="420" y="549"/>
                      <a:pt x="526" y="479"/>
                      <a:pt x="568" y="371"/>
                    </a:cubicBezTo>
                    <a:cubicBezTo>
                      <a:pt x="622" y="232"/>
                      <a:pt x="546" y="71"/>
                      <a:pt x="397" y="18"/>
                    </a:cubicBezTo>
                    <a:cubicBezTo>
                      <a:pt x="366" y="6"/>
                      <a:pt x="334" y="0"/>
                      <a:pt x="303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 rot="-5400000">
                <a:off x="1343390" y="544602"/>
                <a:ext cx="84297" cy="7509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55" extrusionOk="0">
                    <a:moveTo>
                      <a:pt x="327" y="1"/>
                    </a:moveTo>
                    <a:cubicBezTo>
                      <a:pt x="211" y="1"/>
                      <a:pt x="98" y="71"/>
                      <a:pt x="54" y="184"/>
                    </a:cubicBezTo>
                    <a:cubicBezTo>
                      <a:pt x="1" y="323"/>
                      <a:pt x="75" y="484"/>
                      <a:pt x="225" y="537"/>
                    </a:cubicBezTo>
                    <a:cubicBezTo>
                      <a:pt x="256" y="549"/>
                      <a:pt x="287" y="555"/>
                      <a:pt x="319" y="555"/>
                    </a:cubicBezTo>
                    <a:cubicBezTo>
                      <a:pt x="430" y="555"/>
                      <a:pt x="537" y="483"/>
                      <a:pt x="579" y="366"/>
                    </a:cubicBezTo>
                    <a:cubicBezTo>
                      <a:pt x="622" y="227"/>
                      <a:pt x="547" y="66"/>
                      <a:pt x="408" y="13"/>
                    </a:cubicBezTo>
                    <a:cubicBezTo>
                      <a:pt x="381" y="5"/>
                      <a:pt x="354" y="1"/>
                      <a:pt x="327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 rot="-5400000">
                <a:off x="1804635" y="837668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14" y="1"/>
                    </a:moveTo>
                    <a:cubicBezTo>
                      <a:pt x="203" y="1"/>
                      <a:pt x="96" y="70"/>
                      <a:pt x="54" y="179"/>
                    </a:cubicBezTo>
                    <a:cubicBezTo>
                      <a:pt x="1" y="329"/>
                      <a:pt x="75" y="479"/>
                      <a:pt x="225" y="532"/>
                    </a:cubicBezTo>
                    <a:cubicBezTo>
                      <a:pt x="256" y="544"/>
                      <a:pt x="288" y="550"/>
                      <a:pt x="319" y="550"/>
                    </a:cubicBezTo>
                    <a:cubicBezTo>
                      <a:pt x="430" y="550"/>
                      <a:pt x="534" y="480"/>
                      <a:pt x="568" y="372"/>
                    </a:cubicBezTo>
                    <a:cubicBezTo>
                      <a:pt x="622" y="222"/>
                      <a:pt x="546" y="72"/>
                      <a:pt x="407" y="18"/>
                    </a:cubicBezTo>
                    <a:cubicBezTo>
                      <a:pt x="377" y="6"/>
                      <a:pt x="345" y="1"/>
                      <a:pt x="314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 rot="-5400000">
                <a:off x="1040314" y="714407"/>
                <a:ext cx="84161" cy="746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2" extrusionOk="0">
                    <a:moveTo>
                      <a:pt x="310" y="0"/>
                    </a:moveTo>
                    <a:cubicBezTo>
                      <a:pt x="197" y="0"/>
                      <a:pt x="88" y="65"/>
                      <a:pt x="54" y="185"/>
                    </a:cubicBezTo>
                    <a:cubicBezTo>
                      <a:pt x="0" y="324"/>
                      <a:pt x="76" y="484"/>
                      <a:pt x="215" y="538"/>
                    </a:cubicBezTo>
                    <a:cubicBezTo>
                      <a:pt x="243" y="547"/>
                      <a:pt x="272" y="551"/>
                      <a:pt x="302" y="551"/>
                    </a:cubicBezTo>
                    <a:cubicBezTo>
                      <a:pt x="415" y="551"/>
                      <a:pt x="525" y="486"/>
                      <a:pt x="568" y="367"/>
                    </a:cubicBezTo>
                    <a:cubicBezTo>
                      <a:pt x="622" y="227"/>
                      <a:pt x="547" y="67"/>
                      <a:pt x="397" y="13"/>
                    </a:cubicBezTo>
                    <a:cubicBezTo>
                      <a:pt x="369" y="4"/>
                      <a:pt x="339" y="0"/>
                      <a:pt x="310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30"/>
            <p:cNvSpPr/>
            <p:nvPr/>
          </p:nvSpPr>
          <p:spPr>
            <a:xfrm>
              <a:off x="1715517" y="600342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0"/>
                  </a:moveTo>
                  <a:lnTo>
                    <a:pt x="1" y="97"/>
                  </a:lnTo>
                  <a:lnTo>
                    <a:pt x="183" y="279"/>
                  </a:lnTo>
                  <a:lnTo>
                    <a:pt x="1" y="450"/>
                  </a:lnTo>
                  <a:lnTo>
                    <a:pt x="108" y="557"/>
                  </a:lnTo>
                  <a:lnTo>
                    <a:pt x="279" y="376"/>
                  </a:lnTo>
                  <a:lnTo>
                    <a:pt x="462" y="557"/>
                  </a:lnTo>
                  <a:lnTo>
                    <a:pt x="558" y="450"/>
                  </a:lnTo>
                  <a:lnTo>
                    <a:pt x="386" y="279"/>
                  </a:lnTo>
                  <a:lnTo>
                    <a:pt x="558" y="97"/>
                  </a:lnTo>
                  <a:lnTo>
                    <a:pt x="462" y="0"/>
                  </a:lnTo>
                  <a:lnTo>
                    <a:pt x="279" y="1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058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title"/>
          </p:nvPr>
        </p:nvSpPr>
        <p:spPr>
          <a:xfrm>
            <a:off x="859170" y="637889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s-BO" dirty="0"/>
              <a:t>¿Mencione los componentes en lo que se basa POO?. Y explicar cada una de ellas. 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26" name="Google Shape;426;p30"/>
          <p:cNvSpPr/>
          <p:nvPr/>
        </p:nvSpPr>
        <p:spPr>
          <a:xfrm>
            <a:off x="4382933" y="1017727"/>
            <a:ext cx="378134" cy="70700"/>
          </a:xfrm>
          <a:custGeom>
            <a:avLst/>
            <a:gdLst/>
            <a:ahLst/>
            <a:cxnLst/>
            <a:rect l="l" t="t" r="r" b="b"/>
            <a:pathLst>
              <a:path w="3900" h="729" extrusionOk="0">
                <a:moveTo>
                  <a:pt x="1007" y="0"/>
                </a:moveTo>
                <a:lnTo>
                  <a:pt x="536" y="472"/>
                </a:lnTo>
                <a:lnTo>
                  <a:pt x="129" y="65"/>
                </a:lnTo>
                <a:lnTo>
                  <a:pt x="1" y="193"/>
                </a:lnTo>
                <a:lnTo>
                  <a:pt x="536" y="729"/>
                </a:lnTo>
                <a:lnTo>
                  <a:pt x="1007" y="257"/>
                </a:lnTo>
                <a:lnTo>
                  <a:pt x="1479" y="729"/>
                </a:lnTo>
                <a:lnTo>
                  <a:pt x="1950" y="257"/>
                </a:lnTo>
                <a:lnTo>
                  <a:pt x="2421" y="729"/>
                </a:lnTo>
                <a:lnTo>
                  <a:pt x="2892" y="257"/>
                </a:lnTo>
                <a:lnTo>
                  <a:pt x="3364" y="729"/>
                </a:lnTo>
                <a:lnTo>
                  <a:pt x="3899" y="193"/>
                </a:lnTo>
                <a:lnTo>
                  <a:pt x="3771" y="65"/>
                </a:lnTo>
                <a:lnTo>
                  <a:pt x="3364" y="472"/>
                </a:lnTo>
                <a:lnTo>
                  <a:pt x="2892" y="0"/>
                </a:lnTo>
                <a:lnTo>
                  <a:pt x="2421" y="472"/>
                </a:lnTo>
                <a:lnTo>
                  <a:pt x="1950" y="0"/>
                </a:lnTo>
                <a:lnTo>
                  <a:pt x="1479" y="472"/>
                </a:lnTo>
                <a:lnTo>
                  <a:pt x="10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0"/>
          <p:cNvGrpSpPr/>
          <p:nvPr/>
        </p:nvGrpSpPr>
        <p:grpSpPr>
          <a:xfrm rot="-1280012">
            <a:off x="7081692" y="3653809"/>
            <a:ext cx="2456724" cy="1618431"/>
            <a:chOff x="6695632" y="1043886"/>
            <a:chExt cx="701528" cy="462150"/>
          </a:xfrm>
        </p:grpSpPr>
        <p:sp>
          <p:nvSpPr>
            <p:cNvPr id="428" name="Google Shape;428;p30"/>
            <p:cNvSpPr/>
            <p:nvPr/>
          </p:nvSpPr>
          <p:spPr>
            <a:xfrm>
              <a:off x="7095217" y="1321473"/>
              <a:ext cx="55792" cy="13038"/>
            </a:xfrm>
            <a:custGeom>
              <a:avLst/>
              <a:gdLst/>
              <a:ahLst/>
              <a:cxnLst/>
              <a:rect l="l" t="t" r="r" b="b"/>
              <a:pathLst>
                <a:path w="1425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25" y="332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142590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6502" y="2903"/>
                  </a:lnTo>
                  <a:lnTo>
                    <a:pt x="6502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16439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19838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232327" y="1282086"/>
              <a:ext cx="6343" cy="92282"/>
            </a:xfrm>
            <a:custGeom>
              <a:avLst/>
              <a:gdLst/>
              <a:ahLst/>
              <a:cxnLst/>
              <a:rect l="l" t="t" r="r" b="b"/>
              <a:pathLst>
                <a:path w="162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29" y="2356"/>
                    <a:pt x="162" y="2313"/>
                    <a:pt x="162" y="2271"/>
                  </a:cubicBezTo>
                  <a:lnTo>
                    <a:pt x="162" y="75"/>
                  </a:lnTo>
                  <a:cubicBezTo>
                    <a:pt x="162" y="32"/>
                    <a:pt x="129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26670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300686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61" y="2313"/>
                    <a:pt x="161" y="2271"/>
                  </a:cubicBezTo>
                  <a:lnTo>
                    <a:pt x="161" y="75"/>
                  </a:lnTo>
                  <a:cubicBezTo>
                    <a:pt x="16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33506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7369006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6941310" y="1321473"/>
              <a:ext cx="56262" cy="13038"/>
            </a:xfrm>
            <a:custGeom>
              <a:avLst/>
              <a:gdLst/>
              <a:ahLst/>
              <a:cxnLst/>
              <a:rect l="l" t="t" r="r" b="b"/>
              <a:pathLst>
                <a:path w="143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36" y="332"/>
                  </a:lnTo>
                  <a:lnTo>
                    <a:pt x="1436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6695632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0" y="1"/>
                  </a:moveTo>
                  <a:lnTo>
                    <a:pt x="0" y="2903"/>
                  </a:lnTo>
                  <a:lnTo>
                    <a:pt x="6501" y="2903"/>
                  </a:lnTo>
                  <a:lnTo>
                    <a:pt x="6501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692247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6888103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18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8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6854119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820174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785799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7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7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751815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6717870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7002152" y="1456508"/>
              <a:ext cx="88485" cy="26036"/>
            </a:xfrm>
            <a:custGeom>
              <a:avLst/>
              <a:gdLst/>
              <a:ahLst/>
              <a:cxnLst/>
              <a:rect l="l" t="t" r="r" b="b"/>
              <a:pathLst>
                <a:path w="2260" h="665" extrusionOk="0">
                  <a:moveTo>
                    <a:pt x="0" y="0"/>
                  </a:moveTo>
                  <a:lnTo>
                    <a:pt x="0" y="664"/>
                  </a:lnTo>
                  <a:lnTo>
                    <a:pt x="2260" y="664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7013467" y="1229623"/>
              <a:ext cx="65855" cy="33593"/>
            </a:xfrm>
            <a:custGeom>
              <a:avLst/>
              <a:gdLst/>
              <a:ahLst/>
              <a:cxnLst/>
              <a:rect l="l" t="t" r="r" b="b"/>
              <a:pathLst>
                <a:path w="1682" h="858" extrusionOk="0">
                  <a:moveTo>
                    <a:pt x="0" y="1"/>
                  </a:moveTo>
                  <a:lnTo>
                    <a:pt x="0" y="858"/>
                  </a:lnTo>
                  <a:lnTo>
                    <a:pt x="1682" y="858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6982028" y="1480000"/>
              <a:ext cx="128733" cy="26036"/>
            </a:xfrm>
            <a:custGeom>
              <a:avLst/>
              <a:gdLst/>
              <a:ahLst/>
              <a:cxnLst/>
              <a:rect l="l" t="t" r="r" b="b"/>
              <a:pathLst>
                <a:path w="3288" h="665" extrusionOk="0">
                  <a:moveTo>
                    <a:pt x="514" y="0"/>
                  </a:moveTo>
                  <a:lnTo>
                    <a:pt x="0" y="664"/>
                  </a:lnTo>
                  <a:lnTo>
                    <a:pt x="3288" y="664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6992913" y="1256481"/>
              <a:ext cx="106534" cy="202575"/>
            </a:xfrm>
            <a:custGeom>
              <a:avLst/>
              <a:gdLst/>
              <a:ahLst/>
              <a:cxnLst/>
              <a:rect l="l" t="t" r="r" b="b"/>
              <a:pathLst>
                <a:path w="2721" h="5174" extrusionOk="0">
                  <a:moveTo>
                    <a:pt x="1" y="0"/>
                  </a:moveTo>
                  <a:lnTo>
                    <a:pt x="1" y="5174"/>
                  </a:lnTo>
                  <a:lnTo>
                    <a:pt x="2721" y="5174"/>
                  </a:lnTo>
                  <a:lnTo>
                    <a:pt x="2721" y="0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959790" y="1145759"/>
              <a:ext cx="176969" cy="96511"/>
            </a:xfrm>
            <a:custGeom>
              <a:avLst/>
              <a:gdLst/>
              <a:ahLst/>
              <a:cxnLst/>
              <a:rect l="l" t="t" r="r" b="b"/>
              <a:pathLst>
                <a:path w="4520" h="2465" extrusionOk="0">
                  <a:moveTo>
                    <a:pt x="0" y="1"/>
                  </a:moveTo>
                  <a:cubicBezTo>
                    <a:pt x="0" y="1362"/>
                    <a:pt x="1007" y="2464"/>
                    <a:pt x="2260" y="2464"/>
                  </a:cubicBezTo>
                  <a:cubicBezTo>
                    <a:pt x="3513" y="2464"/>
                    <a:pt x="4520" y="1362"/>
                    <a:pt x="4520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973180" y="1043886"/>
              <a:ext cx="150150" cy="148075"/>
            </a:xfrm>
            <a:custGeom>
              <a:avLst/>
              <a:gdLst/>
              <a:ahLst/>
              <a:cxnLst/>
              <a:rect l="l" t="t" r="r" b="b"/>
              <a:pathLst>
                <a:path w="3835" h="3782" extrusionOk="0">
                  <a:moveTo>
                    <a:pt x="1918" y="1"/>
                  </a:moveTo>
                  <a:lnTo>
                    <a:pt x="1" y="3621"/>
                  </a:lnTo>
                  <a:lnTo>
                    <a:pt x="269" y="3781"/>
                  </a:lnTo>
                  <a:lnTo>
                    <a:pt x="1918" y="665"/>
                  </a:lnTo>
                  <a:lnTo>
                    <a:pt x="3568" y="3781"/>
                  </a:lnTo>
                  <a:lnTo>
                    <a:pt x="3835" y="3621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7042401" y="1056884"/>
              <a:ext cx="11785" cy="122900"/>
            </a:xfrm>
            <a:custGeom>
              <a:avLst/>
              <a:gdLst/>
              <a:ahLst/>
              <a:cxnLst/>
              <a:rect l="l" t="t" r="r" b="b"/>
              <a:pathLst>
                <a:path w="301" h="3139" extrusionOk="0">
                  <a:moveTo>
                    <a:pt x="0" y="1"/>
                  </a:moveTo>
                  <a:lnTo>
                    <a:pt x="0" y="3139"/>
                  </a:lnTo>
                  <a:lnTo>
                    <a:pt x="300" y="3139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7001291" y="1387288"/>
              <a:ext cx="6343" cy="55401"/>
            </a:xfrm>
            <a:custGeom>
              <a:avLst/>
              <a:gdLst/>
              <a:ahLst/>
              <a:cxnLst/>
              <a:rect l="l" t="t" r="r" b="b"/>
              <a:pathLst>
                <a:path w="162" h="1415" extrusionOk="0">
                  <a:moveTo>
                    <a:pt x="97" y="1"/>
                  </a:moveTo>
                  <a:cubicBezTo>
                    <a:pt x="22" y="472"/>
                    <a:pt x="1" y="943"/>
                    <a:pt x="75" y="1414"/>
                  </a:cubicBezTo>
                  <a:cubicBezTo>
                    <a:pt x="108" y="1157"/>
                    <a:pt x="151" y="912"/>
                    <a:pt x="161" y="654"/>
                  </a:cubicBezTo>
                  <a:cubicBezTo>
                    <a:pt x="151" y="429"/>
                    <a:pt x="118" y="215"/>
                    <a:pt x="97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6995849" y="1344534"/>
              <a:ext cx="5051" cy="41971"/>
            </a:xfrm>
            <a:custGeom>
              <a:avLst/>
              <a:gdLst/>
              <a:ahLst/>
              <a:cxnLst/>
              <a:rect l="l" t="t" r="r" b="b"/>
              <a:pathLst>
                <a:path w="129" h="1072" extrusionOk="0">
                  <a:moveTo>
                    <a:pt x="86" y="0"/>
                  </a:moveTo>
                  <a:cubicBezTo>
                    <a:pt x="11" y="354"/>
                    <a:pt x="0" y="718"/>
                    <a:pt x="86" y="1071"/>
                  </a:cubicBezTo>
                  <a:cubicBezTo>
                    <a:pt x="118" y="718"/>
                    <a:pt x="129" y="354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7005911" y="1346217"/>
              <a:ext cx="3367" cy="25606"/>
            </a:xfrm>
            <a:custGeom>
              <a:avLst/>
              <a:gdLst/>
              <a:ahLst/>
              <a:cxnLst/>
              <a:rect l="l" t="t" r="r" b="b"/>
              <a:pathLst>
                <a:path w="86" h="654" extrusionOk="0">
                  <a:moveTo>
                    <a:pt x="54" y="0"/>
                  </a:moveTo>
                  <a:lnTo>
                    <a:pt x="54" y="0"/>
                  </a:lnTo>
                  <a:cubicBezTo>
                    <a:pt x="11" y="214"/>
                    <a:pt x="0" y="440"/>
                    <a:pt x="76" y="654"/>
                  </a:cubicBezTo>
                  <a:cubicBezTo>
                    <a:pt x="76" y="429"/>
                    <a:pt x="86" y="214"/>
                    <a:pt x="5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7002152" y="1295476"/>
              <a:ext cx="5051" cy="39466"/>
            </a:xfrm>
            <a:custGeom>
              <a:avLst/>
              <a:gdLst/>
              <a:ahLst/>
              <a:cxnLst/>
              <a:rect l="l" t="t" r="r" b="b"/>
              <a:pathLst>
                <a:path w="129" h="1008" extrusionOk="0">
                  <a:moveTo>
                    <a:pt x="96" y="1"/>
                  </a:moveTo>
                  <a:cubicBezTo>
                    <a:pt x="11" y="332"/>
                    <a:pt x="0" y="675"/>
                    <a:pt x="75" y="1007"/>
                  </a:cubicBezTo>
                  <a:cubicBezTo>
                    <a:pt x="118" y="675"/>
                    <a:pt x="129" y="343"/>
                    <a:pt x="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7077637" y="1334902"/>
              <a:ext cx="7556" cy="82259"/>
            </a:xfrm>
            <a:custGeom>
              <a:avLst/>
              <a:gdLst/>
              <a:ahLst/>
              <a:cxnLst/>
              <a:rect l="l" t="t" r="r" b="b"/>
              <a:pathLst>
                <a:path w="193" h="2101" extrusionOk="0">
                  <a:moveTo>
                    <a:pt x="96" y="0"/>
                  </a:moveTo>
                  <a:cubicBezTo>
                    <a:pt x="86" y="375"/>
                    <a:pt x="0" y="760"/>
                    <a:pt x="10" y="1146"/>
                  </a:cubicBezTo>
                  <a:cubicBezTo>
                    <a:pt x="21" y="1403"/>
                    <a:pt x="53" y="1660"/>
                    <a:pt x="64" y="1917"/>
                  </a:cubicBezTo>
                  <a:cubicBezTo>
                    <a:pt x="72" y="1951"/>
                    <a:pt x="74" y="2101"/>
                    <a:pt x="85" y="2101"/>
                  </a:cubicBezTo>
                  <a:cubicBezTo>
                    <a:pt x="88" y="2101"/>
                    <a:pt x="92" y="2091"/>
                    <a:pt x="96" y="2067"/>
                  </a:cubicBezTo>
                  <a:cubicBezTo>
                    <a:pt x="171" y="1757"/>
                    <a:pt x="182" y="1424"/>
                    <a:pt x="193" y="1103"/>
                  </a:cubicBezTo>
                  <a:cubicBezTo>
                    <a:pt x="193" y="729"/>
                    <a:pt x="193" y="353"/>
                    <a:pt x="9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7068398" y="1412071"/>
              <a:ext cx="3798" cy="24353"/>
            </a:xfrm>
            <a:custGeom>
              <a:avLst/>
              <a:gdLst/>
              <a:ahLst/>
              <a:cxnLst/>
              <a:rect l="l" t="t" r="r" b="b"/>
              <a:pathLst>
                <a:path w="97" h="622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203"/>
                    <a:pt x="22" y="417"/>
                    <a:pt x="65" y="621"/>
                  </a:cubicBezTo>
                  <a:cubicBezTo>
                    <a:pt x="96" y="407"/>
                    <a:pt x="75" y="203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7075523" y="1425461"/>
              <a:ext cx="2114" cy="15544"/>
            </a:xfrm>
            <a:custGeom>
              <a:avLst/>
              <a:gdLst/>
              <a:ahLst/>
              <a:cxnLst/>
              <a:rect l="l" t="t" r="r" b="b"/>
              <a:pathLst>
                <a:path w="54" h="397" extrusionOk="0">
                  <a:moveTo>
                    <a:pt x="21" y="1"/>
                  </a:moveTo>
                  <a:cubicBezTo>
                    <a:pt x="0" y="129"/>
                    <a:pt x="0" y="268"/>
                    <a:pt x="43" y="397"/>
                  </a:cubicBezTo>
                  <a:cubicBezTo>
                    <a:pt x="54" y="268"/>
                    <a:pt x="54" y="129"/>
                    <a:pt x="2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7083902" y="1428397"/>
              <a:ext cx="2153" cy="19772"/>
            </a:xfrm>
            <a:custGeom>
              <a:avLst/>
              <a:gdLst/>
              <a:ahLst/>
              <a:cxnLst/>
              <a:rect l="l" t="t" r="r" b="b"/>
              <a:pathLst>
                <a:path w="55" h="505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172"/>
                    <a:pt x="0" y="343"/>
                    <a:pt x="43" y="504"/>
                  </a:cubicBezTo>
                  <a:cubicBezTo>
                    <a:pt x="54" y="343"/>
                    <a:pt x="54" y="172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7090205" y="1397350"/>
              <a:ext cx="2114" cy="15974"/>
            </a:xfrm>
            <a:custGeom>
              <a:avLst/>
              <a:gdLst/>
              <a:ahLst/>
              <a:cxnLst/>
              <a:rect l="l" t="t" r="r" b="b"/>
              <a:pathLst>
                <a:path w="54" h="408" extrusionOk="0">
                  <a:moveTo>
                    <a:pt x="32" y="1"/>
                  </a:moveTo>
                  <a:lnTo>
                    <a:pt x="32" y="1"/>
                  </a:lnTo>
                  <a:cubicBezTo>
                    <a:pt x="11" y="140"/>
                    <a:pt x="0" y="269"/>
                    <a:pt x="22" y="408"/>
                  </a:cubicBezTo>
                  <a:cubicBezTo>
                    <a:pt x="53" y="279"/>
                    <a:pt x="53" y="140"/>
                    <a:pt x="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7083040" y="1268227"/>
              <a:ext cx="6343" cy="44086"/>
            </a:xfrm>
            <a:custGeom>
              <a:avLst/>
              <a:gdLst/>
              <a:ahLst/>
              <a:cxnLst/>
              <a:rect l="l" t="t" r="r" b="b"/>
              <a:pathLst>
                <a:path w="162" h="1126" extrusionOk="0">
                  <a:moveTo>
                    <a:pt x="86" y="0"/>
                  </a:moveTo>
                  <a:lnTo>
                    <a:pt x="86" y="0"/>
                  </a:lnTo>
                  <a:cubicBezTo>
                    <a:pt x="22" y="375"/>
                    <a:pt x="1" y="750"/>
                    <a:pt x="33" y="1125"/>
                  </a:cubicBezTo>
                  <a:cubicBezTo>
                    <a:pt x="129" y="761"/>
                    <a:pt x="162" y="375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7054538" y="1261492"/>
              <a:ext cx="13899" cy="23531"/>
            </a:xfrm>
            <a:custGeom>
              <a:avLst/>
              <a:gdLst/>
              <a:ahLst/>
              <a:cxnLst/>
              <a:rect l="l" t="t" r="r" b="b"/>
              <a:pathLst>
                <a:path w="355" h="601" extrusionOk="0">
                  <a:moveTo>
                    <a:pt x="354" y="1"/>
                  </a:moveTo>
                  <a:lnTo>
                    <a:pt x="354" y="1"/>
                  </a:lnTo>
                  <a:cubicBezTo>
                    <a:pt x="204" y="172"/>
                    <a:pt x="86" y="376"/>
                    <a:pt x="1" y="601"/>
                  </a:cubicBezTo>
                  <a:cubicBezTo>
                    <a:pt x="150" y="419"/>
                    <a:pt x="279" y="215"/>
                    <a:pt x="3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7058335" y="1277858"/>
              <a:ext cx="9240" cy="13860"/>
            </a:xfrm>
            <a:custGeom>
              <a:avLst/>
              <a:gdLst/>
              <a:ahLst/>
              <a:cxnLst/>
              <a:rect l="l" t="t" r="r" b="b"/>
              <a:pathLst>
                <a:path w="236" h="354" extrusionOk="0">
                  <a:moveTo>
                    <a:pt x="236" y="1"/>
                  </a:moveTo>
                  <a:cubicBezTo>
                    <a:pt x="139" y="108"/>
                    <a:pt x="65" y="225"/>
                    <a:pt x="0" y="354"/>
                  </a:cubicBezTo>
                  <a:cubicBezTo>
                    <a:pt x="107" y="247"/>
                    <a:pt x="182" y="129"/>
                    <a:pt x="23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7062094" y="1286276"/>
              <a:ext cx="8026" cy="11315"/>
            </a:xfrm>
            <a:custGeom>
              <a:avLst/>
              <a:gdLst/>
              <a:ahLst/>
              <a:cxnLst/>
              <a:rect l="l" t="t" r="r" b="b"/>
              <a:pathLst>
                <a:path w="205" h="289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19" y="86"/>
                    <a:pt x="54" y="182"/>
                    <a:pt x="0" y="289"/>
                  </a:cubicBezTo>
                  <a:cubicBezTo>
                    <a:pt x="86" y="203"/>
                    <a:pt x="150" y="107"/>
                    <a:pt x="20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7026466" y="1371353"/>
              <a:ext cx="15544" cy="26036"/>
            </a:xfrm>
            <a:custGeom>
              <a:avLst/>
              <a:gdLst/>
              <a:ahLst/>
              <a:cxnLst/>
              <a:rect l="l" t="t" r="r" b="b"/>
              <a:pathLst>
                <a:path w="397" h="665" extrusionOk="0">
                  <a:moveTo>
                    <a:pt x="396" y="1"/>
                  </a:moveTo>
                  <a:cubicBezTo>
                    <a:pt x="236" y="205"/>
                    <a:pt x="96" y="419"/>
                    <a:pt x="0" y="665"/>
                  </a:cubicBezTo>
                  <a:cubicBezTo>
                    <a:pt x="172" y="472"/>
                    <a:pt x="322" y="248"/>
                    <a:pt x="3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028541" y="1392338"/>
              <a:ext cx="7204" cy="11785"/>
            </a:xfrm>
            <a:custGeom>
              <a:avLst/>
              <a:gdLst/>
              <a:ahLst/>
              <a:cxnLst/>
              <a:rect l="l" t="t" r="r" b="b"/>
              <a:pathLst>
                <a:path w="184" h="301" extrusionOk="0">
                  <a:moveTo>
                    <a:pt x="183" y="0"/>
                  </a:moveTo>
                  <a:cubicBezTo>
                    <a:pt x="108" y="86"/>
                    <a:pt x="43" y="193"/>
                    <a:pt x="1" y="300"/>
                  </a:cubicBezTo>
                  <a:cubicBezTo>
                    <a:pt x="76" y="214"/>
                    <a:pt x="140" y="107"/>
                    <a:pt x="183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7029833" y="1405337"/>
              <a:ext cx="5051" cy="6304"/>
            </a:xfrm>
            <a:custGeom>
              <a:avLst/>
              <a:gdLst/>
              <a:ahLst/>
              <a:cxnLst/>
              <a:rect l="l" t="t" r="r" b="b"/>
              <a:pathLst>
                <a:path w="129" h="161" extrusionOk="0">
                  <a:moveTo>
                    <a:pt x="129" y="1"/>
                  </a:moveTo>
                  <a:cubicBezTo>
                    <a:pt x="75" y="54"/>
                    <a:pt x="32" y="108"/>
                    <a:pt x="0" y="161"/>
                  </a:cubicBezTo>
                  <a:cubicBezTo>
                    <a:pt x="53" y="118"/>
                    <a:pt x="96" y="65"/>
                    <a:pt x="129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7025174" y="1151632"/>
              <a:ext cx="81398" cy="7047"/>
            </a:xfrm>
            <a:custGeom>
              <a:avLst/>
              <a:gdLst/>
              <a:ahLst/>
              <a:cxnLst/>
              <a:rect l="l" t="t" r="r" b="b"/>
              <a:pathLst>
                <a:path w="2079" h="180" extrusionOk="0">
                  <a:moveTo>
                    <a:pt x="1072" y="1"/>
                  </a:moveTo>
                  <a:cubicBezTo>
                    <a:pt x="708" y="12"/>
                    <a:pt x="355" y="44"/>
                    <a:pt x="1" y="129"/>
                  </a:cubicBezTo>
                  <a:cubicBezTo>
                    <a:pt x="306" y="159"/>
                    <a:pt x="648" y="180"/>
                    <a:pt x="984" y="180"/>
                  </a:cubicBezTo>
                  <a:cubicBezTo>
                    <a:pt x="1379" y="180"/>
                    <a:pt x="1766" y="151"/>
                    <a:pt x="2079" y="76"/>
                  </a:cubicBezTo>
                  <a:cubicBezTo>
                    <a:pt x="1747" y="33"/>
                    <a:pt x="1404" y="1"/>
                    <a:pt x="107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7114910" y="1150222"/>
              <a:ext cx="8026" cy="1057"/>
            </a:xfrm>
            <a:custGeom>
              <a:avLst/>
              <a:gdLst/>
              <a:ahLst/>
              <a:cxnLst/>
              <a:rect l="l" t="t" r="r" b="b"/>
              <a:pathLst>
                <a:path w="205" h="27" extrusionOk="0">
                  <a:moveTo>
                    <a:pt x="60" y="1"/>
                  </a:moveTo>
                  <a:cubicBezTo>
                    <a:pt x="41" y="1"/>
                    <a:pt x="21" y="2"/>
                    <a:pt x="1" y="5"/>
                  </a:cubicBezTo>
                  <a:cubicBezTo>
                    <a:pt x="65" y="27"/>
                    <a:pt x="140" y="27"/>
                    <a:pt x="205" y="27"/>
                  </a:cubicBezTo>
                  <a:cubicBezTo>
                    <a:pt x="158" y="11"/>
                    <a:pt x="111" y="1"/>
                    <a:pt x="6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7108215" y="1157505"/>
              <a:ext cx="10924" cy="1057"/>
            </a:xfrm>
            <a:custGeom>
              <a:avLst/>
              <a:gdLst/>
              <a:ahLst/>
              <a:cxnLst/>
              <a:rect l="l" t="t" r="r" b="b"/>
              <a:pathLst>
                <a:path w="279" h="27" extrusionOk="0">
                  <a:moveTo>
                    <a:pt x="112" y="0"/>
                  </a:moveTo>
                  <a:cubicBezTo>
                    <a:pt x="75" y="0"/>
                    <a:pt x="38" y="4"/>
                    <a:pt x="0" y="12"/>
                  </a:cubicBezTo>
                  <a:cubicBezTo>
                    <a:pt x="69" y="19"/>
                    <a:pt x="136" y="27"/>
                    <a:pt x="201" y="27"/>
                  </a:cubicBezTo>
                  <a:cubicBezTo>
                    <a:pt x="227" y="27"/>
                    <a:pt x="254" y="26"/>
                    <a:pt x="279" y="22"/>
                  </a:cubicBezTo>
                  <a:cubicBezTo>
                    <a:pt x="226" y="9"/>
                    <a:pt x="170" y="0"/>
                    <a:pt x="11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7064208" y="1164161"/>
              <a:ext cx="46552" cy="4424"/>
            </a:xfrm>
            <a:custGeom>
              <a:avLst/>
              <a:gdLst/>
              <a:ahLst/>
              <a:cxnLst/>
              <a:rect l="l" t="t" r="r" b="b"/>
              <a:pathLst>
                <a:path w="1189" h="113" extrusionOk="0">
                  <a:moveTo>
                    <a:pt x="754" y="1"/>
                  </a:moveTo>
                  <a:cubicBezTo>
                    <a:pt x="500" y="1"/>
                    <a:pt x="246" y="33"/>
                    <a:pt x="0" y="88"/>
                  </a:cubicBezTo>
                  <a:cubicBezTo>
                    <a:pt x="130" y="105"/>
                    <a:pt x="258" y="112"/>
                    <a:pt x="385" y="112"/>
                  </a:cubicBezTo>
                  <a:cubicBezTo>
                    <a:pt x="658" y="112"/>
                    <a:pt x="926" y="79"/>
                    <a:pt x="1189" y="35"/>
                  </a:cubicBezTo>
                  <a:cubicBezTo>
                    <a:pt x="1045" y="11"/>
                    <a:pt x="899" y="1"/>
                    <a:pt x="7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093102" y="1174223"/>
              <a:ext cx="10963" cy="1175"/>
            </a:xfrm>
            <a:custGeom>
              <a:avLst/>
              <a:gdLst/>
              <a:ahLst/>
              <a:cxnLst/>
              <a:rect l="l" t="t" r="r" b="b"/>
              <a:pathLst>
                <a:path w="280" h="30" extrusionOk="0">
                  <a:moveTo>
                    <a:pt x="161" y="1"/>
                  </a:moveTo>
                  <a:cubicBezTo>
                    <a:pt x="108" y="1"/>
                    <a:pt x="56" y="7"/>
                    <a:pt x="1" y="13"/>
                  </a:cubicBezTo>
                  <a:cubicBezTo>
                    <a:pt x="49" y="24"/>
                    <a:pt x="97" y="29"/>
                    <a:pt x="144" y="29"/>
                  </a:cubicBezTo>
                  <a:cubicBezTo>
                    <a:pt x="191" y="29"/>
                    <a:pt x="236" y="24"/>
                    <a:pt x="279" y="13"/>
                  </a:cubicBezTo>
                  <a:cubicBezTo>
                    <a:pt x="238" y="4"/>
                    <a:pt x="199" y="1"/>
                    <a:pt x="16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7057043" y="1189374"/>
              <a:ext cx="58337" cy="41188"/>
            </a:xfrm>
            <a:custGeom>
              <a:avLst/>
              <a:gdLst/>
              <a:ahLst/>
              <a:cxnLst/>
              <a:rect l="l" t="t" r="r" b="b"/>
              <a:pathLst>
                <a:path w="1490" h="1052" extrusionOk="0">
                  <a:moveTo>
                    <a:pt x="1490" y="1"/>
                  </a:moveTo>
                  <a:cubicBezTo>
                    <a:pt x="1447" y="76"/>
                    <a:pt x="1393" y="140"/>
                    <a:pt x="1329" y="205"/>
                  </a:cubicBezTo>
                  <a:cubicBezTo>
                    <a:pt x="1243" y="290"/>
                    <a:pt x="1179" y="397"/>
                    <a:pt x="1083" y="472"/>
                  </a:cubicBezTo>
                  <a:cubicBezTo>
                    <a:pt x="943" y="590"/>
                    <a:pt x="515" y="847"/>
                    <a:pt x="236" y="976"/>
                  </a:cubicBezTo>
                  <a:cubicBezTo>
                    <a:pt x="162" y="1008"/>
                    <a:pt x="76" y="1029"/>
                    <a:pt x="1" y="1050"/>
                  </a:cubicBezTo>
                  <a:lnTo>
                    <a:pt x="140" y="1050"/>
                  </a:lnTo>
                  <a:cubicBezTo>
                    <a:pt x="152" y="1051"/>
                    <a:pt x="164" y="1052"/>
                    <a:pt x="175" y="1052"/>
                  </a:cubicBezTo>
                  <a:cubicBezTo>
                    <a:pt x="314" y="1052"/>
                    <a:pt x="451" y="993"/>
                    <a:pt x="579" y="943"/>
                  </a:cubicBezTo>
                  <a:cubicBezTo>
                    <a:pt x="772" y="879"/>
                    <a:pt x="943" y="783"/>
                    <a:pt x="1093" y="655"/>
                  </a:cubicBezTo>
                  <a:cubicBezTo>
                    <a:pt x="1211" y="558"/>
                    <a:pt x="1286" y="440"/>
                    <a:pt x="1350" y="312"/>
                  </a:cubicBezTo>
                  <a:cubicBezTo>
                    <a:pt x="1404" y="215"/>
                    <a:pt x="1457" y="108"/>
                    <a:pt x="149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7038211" y="1219561"/>
              <a:ext cx="24744" cy="3719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632" y="1"/>
                  </a:moveTo>
                  <a:lnTo>
                    <a:pt x="632" y="1"/>
                  </a:lnTo>
                  <a:cubicBezTo>
                    <a:pt x="418" y="33"/>
                    <a:pt x="203" y="33"/>
                    <a:pt x="0" y="76"/>
                  </a:cubicBezTo>
                  <a:cubicBezTo>
                    <a:pt x="72" y="87"/>
                    <a:pt x="146" y="95"/>
                    <a:pt x="221" y="95"/>
                  </a:cubicBezTo>
                  <a:cubicBezTo>
                    <a:pt x="359" y="95"/>
                    <a:pt x="500" y="70"/>
                    <a:pt x="6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7016795" y="1225864"/>
              <a:ext cx="33201" cy="8496"/>
            </a:xfrm>
            <a:custGeom>
              <a:avLst/>
              <a:gdLst/>
              <a:ahLst/>
              <a:cxnLst/>
              <a:rect l="l" t="t" r="r" b="b"/>
              <a:pathLst>
                <a:path w="848" h="217" extrusionOk="0">
                  <a:moveTo>
                    <a:pt x="1" y="1"/>
                  </a:moveTo>
                  <a:lnTo>
                    <a:pt x="1" y="1"/>
                  </a:lnTo>
                  <a:cubicBezTo>
                    <a:pt x="174" y="134"/>
                    <a:pt x="393" y="216"/>
                    <a:pt x="612" y="216"/>
                  </a:cubicBezTo>
                  <a:cubicBezTo>
                    <a:pt x="691" y="216"/>
                    <a:pt x="770" y="205"/>
                    <a:pt x="847" y="183"/>
                  </a:cubicBezTo>
                  <a:cubicBezTo>
                    <a:pt x="558" y="161"/>
                    <a:pt x="279" y="87"/>
                    <a:pt x="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968991" y="1153433"/>
              <a:ext cx="13468" cy="1292"/>
            </a:xfrm>
            <a:custGeom>
              <a:avLst/>
              <a:gdLst/>
              <a:ahLst/>
              <a:cxnLst/>
              <a:rect l="l" t="t" r="r" b="b"/>
              <a:pathLst>
                <a:path w="344" h="33" extrusionOk="0">
                  <a:moveTo>
                    <a:pt x="168" y="1"/>
                  </a:moveTo>
                  <a:cubicBezTo>
                    <a:pt x="111" y="1"/>
                    <a:pt x="54" y="3"/>
                    <a:pt x="1" y="9"/>
                  </a:cubicBezTo>
                  <a:cubicBezTo>
                    <a:pt x="54" y="25"/>
                    <a:pt x="111" y="33"/>
                    <a:pt x="168" y="33"/>
                  </a:cubicBezTo>
                  <a:cubicBezTo>
                    <a:pt x="226" y="33"/>
                    <a:pt x="285" y="25"/>
                    <a:pt x="343" y="9"/>
                  </a:cubicBezTo>
                  <a:cubicBezTo>
                    <a:pt x="285" y="3"/>
                    <a:pt x="226" y="1"/>
                    <a:pt x="168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7149755" y="1291679"/>
              <a:ext cx="7556" cy="62957"/>
            </a:xfrm>
            <a:custGeom>
              <a:avLst/>
              <a:gdLst/>
              <a:ahLst/>
              <a:cxnLst/>
              <a:rect l="l" t="t" r="r" b="b"/>
              <a:pathLst>
                <a:path w="193" h="1608" extrusionOk="0">
                  <a:moveTo>
                    <a:pt x="86" y="1"/>
                  </a:moveTo>
                  <a:cubicBezTo>
                    <a:pt x="21" y="505"/>
                    <a:pt x="0" y="1019"/>
                    <a:pt x="64" y="1522"/>
                  </a:cubicBezTo>
                  <a:cubicBezTo>
                    <a:pt x="64" y="1554"/>
                    <a:pt x="75" y="1576"/>
                    <a:pt x="75" y="1607"/>
                  </a:cubicBezTo>
                  <a:cubicBezTo>
                    <a:pt x="75" y="1586"/>
                    <a:pt x="86" y="1565"/>
                    <a:pt x="86" y="1533"/>
                  </a:cubicBezTo>
                  <a:cubicBezTo>
                    <a:pt x="193" y="1029"/>
                    <a:pt x="193" y="505"/>
                    <a:pt x="8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7384550" y="1290034"/>
              <a:ext cx="5912" cy="33162"/>
            </a:xfrm>
            <a:custGeom>
              <a:avLst/>
              <a:gdLst/>
              <a:ahLst/>
              <a:cxnLst/>
              <a:rect l="l" t="t" r="r" b="b"/>
              <a:pathLst>
                <a:path w="151" h="847" extrusionOk="0">
                  <a:moveTo>
                    <a:pt x="129" y="0"/>
                  </a:moveTo>
                  <a:lnTo>
                    <a:pt x="129" y="0"/>
                  </a:lnTo>
                  <a:cubicBezTo>
                    <a:pt x="43" y="268"/>
                    <a:pt x="0" y="557"/>
                    <a:pt x="22" y="847"/>
                  </a:cubicBezTo>
                  <a:cubicBezTo>
                    <a:pt x="108" y="578"/>
                    <a:pt x="150" y="290"/>
                    <a:pt x="129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7383258" y="1328207"/>
              <a:ext cx="4268" cy="20986"/>
            </a:xfrm>
            <a:custGeom>
              <a:avLst/>
              <a:gdLst/>
              <a:ahLst/>
              <a:cxnLst/>
              <a:rect l="l" t="t" r="r" b="b"/>
              <a:pathLst>
                <a:path w="109" h="536" extrusionOk="0">
                  <a:moveTo>
                    <a:pt x="108" y="0"/>
                  </a:moveTo>
                  <a:lnTo>
                    <a:pt x="108" y="0"/>
                  </a:lnTo>
                  <a:cubicBezTo>
                    <a:pt x="44" y="171"/>
                    <a:pt x="12" y="353"/>
                    <a:pt x="1" y="536"/>
                  </a:cubicBezTo>
                  <a:cubicBezTo>
                    <a:pt x="76" y="364"/>
                    <a:pt x="108" y="182"/>
                    <a:pt x="108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6935477" y="1281225"/>
              <a:ext cx="6343" cy="49097"/>
            </a:xfrm>
            <a:custGeom>
              <a:avLst/>
              <a:gdLst/>
              <a:ahLst/>
              <a:cxnLst/>
              <a:rect l="l" t="t" r="r" b="b"/>
              <a:pathLst>
                <a:path w="162" h="1254" extrusionOk="0">
                  <a:moveTo>
                    <a:pt x="107" y="1"/>
                  </a:moveTo>
                  <a:lnTo>
                    <a:pt x="107" y="1"/>
                  </a:lnTo>
                  <a:cubicBezTo>
                    <a:pt x="21" y="418"/>
                    <a:pt x="0" y="836"/>
                    <a:pt x="54" y="1253"/>
                  </a:cubicBezTo>
                  <a:cubicBezTo>
                    <a:pt x="150" y="846"/>
                    <a:pt x="161" y="418"/>
                    <a:pt x="10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6706516" y="1319359"/>
              <a:ext cx="3406" cy="24353"/>
            </a:xfrm>
            <a:custGeom>
              <a:avLst/>
              <a:gdLst/>
              <a:ahLst/>
              <a:cxnLst/>
              <a:rect l="l" t="t" r="r" b="b"/>
              <a:pathLst>
                <a:path w="87" h="622" extrusionOk="0">
                  <a:moveTo>
                    <a:pt x="33" y="1"/>
                  </a:moveTo>
                  <a:lnTo>
                    <a:pt x="33" y="1"/>
                  </a:lnTo>
                  <a:cubicBezTo>
                    <a:pt x="1" y="205"/>
                    <a:pt x="12" y="419"/>
                    <a:pt x="55" y="622"/>
                  </a:cubicBezTo>
                  <a:cubicBezTo>
                    <a:pt x="86" y="408"/>
                    <a:pt x="76" y="205"/>
                    <a:pt x="33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7010922" y="1462420"/>
              <a:ext cx="50820" cy="4542"/>
            </a:xfrm>
            <a:custGeom>
              <a:avLst/>
              <a:gdLst/>
              <a:ahLst/>
              <a:cxnLst/>
              <a:rect l="l" t="t" r="r" b="b"/>
              <a:pathLst>
                <a:path w="1298" h="116" extrusionOk="0">
                  <a:moveTo>
                    <a:pt x="737" y="1"/>
                  </a:moveTo>
                  <a:cubicBezTo>
                    <a:pt x="488" y="1"/>
                    <a:pt x="239" y="25"/>
                    <a:pt x="1" y="74"/>
                  </a:cubicBezTo>
                  <a:cubicBezTo>
                    <a:pt x="185" y="101"/>
                    <a:pt x="371" y="115"/>
                    <a:pt x="558" y="115"/>
                  </a:cubicBezTo>
                  <a:cubicBezTo>
                    <a:pt x="805" y="115"/>
                    <a:pt x="1053" y="91"/>
                    <a:pt x="1297" y="42"/>
                  </a:cubicBezTo>
                  <a:cubicBezTo>
                    <a:pt x="1113" y="14"/>
                    <a:pt x="925" y="1"/>
                    <a:pt x="73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7022276" y="1470486"/>
              <a:ext cx="15974" cy="1566"/>
            </a:xfrm>
            <a:custGeom>
              <a:avLst/>
              <a:gdLst/>
              <a:ahLst/>
              <a:cxnLst/>
              <a:rect l="l" t="t" r="r" b="b"/>
              <a:pathLst>
                <a:path w="408" h="40" extrusionOk="0">
                  <a:moveTo>
                    <a:pt x="146" y="1"/>
                  </a:moveTo>
                  <a:cubicBezTo>
                    <a:pt x="97" y="1"/>
                    <a:pt x="48" y="3"/>
                    <a:pt x="0" y="7"/>
                  </a:cubicBezTo>
                  <a:cubicBezTo>
                    <a:pt x="84" y="28"/>
                    <a:pt x="171" y="40"/>
                    <a:pt x="261" y="40"/>
                  </a:cubicBezTo>
                  <a:cubicBezTo>
                    <a:pt x="309" y="40"/>
                    <a:pt x="358" y="36"/>
                    <a:pt x="407" y="29"/>
                  </a:cubicBezTo>
                  <a:cubicBezTo>
                    <a:pt x="319" y="8"/>
                    <a:pt x="231" y="1"/>
                    <a:pt x="14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7041539" y="1246341"/>
              <a:ext cx="21416" cy="2349"/>
            </a:xfrm>
            <a:custGeom>
              <a:avLst/>
              <a:gdLst/>
              <a:ahLst/>
              <a:cxnLst/>
              <a:rect l="l" t="t" r="r" b="b"/>
              <a:pathLst>
                <a:path w="547" h="60" extrusionOk="0">
                  <a:moveTo>
                    <a:pt x="485" y="1"/>
                  </a:moveTo>
                  <a:cubicBezTo>
                    <a:pt x="375" y="1"/>
                    <a:pt x="261" y="15"/>
                    <a:pt x="152" y="15"/>
                  </a:cubicBezTo>
                  <a:cubicBezTo>
                    <a:pt x="100" y="15"/>
                    <a:pt x="50" y="12"/>
                    <a:pt x="1" y="2"/>
                  </a:cubicBezTo>
                  <a:lnTo>
                    <a:pt x="1" y="2"/>
                  </a:lnTo>
                  <a:cubicBezTo>
                    <a:pt x="70" y="44"/>
                    <a:pt x="152" y="60"/>
                    <a:pt x="235" y="60"/>
                  </a:cubicBezTo>
                  <a:cubicBezTo>
                    <a:pt x="344" y="60"/>
                    <a:pt x="456" y="33"/>
                    <a:pt x="547" y="2"/>
                  </a:cubicBezTo>
                  <a:cubicBezTo>
                    <a:pt x="526" y="1"/>
                    <a:pt x="506" y="1"/>
                    <a:pt x="485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7012214" y="1483210"/>
              <a:ext cx="63349" cy="5716"/>
            </a:xfrm>
            <a:custGeom>
              <a:avLst/>
              <a:gdLst/>
              <a:ahLst/>
              <a:cxnLst/>
              <a:rect l="l" t="t" r="r" b="b"/>
              <a:pathLst>
                <a:path w="1618" h="146" extrusionOk="0">
                  <a:moveTo>
                    <a:pt x="840" y="1"/>
                  </a:moveTo>
                  <a:cubicBezTo>
                    <a:pt x="785" y="1"/>
                    <a:pt x="729" y="2"/>
                    <a:pt x="675" y="4"/>
                  </a:cubicBezTo>
                  <a:cubicBezTo>
                    <a:pt x="429" y="25"/>
                    <a:pt x="225" y="57"/>
                    <a:pt x="0" y="78"/>
                  </a:cubicBezTo>
                  <a:cubicBezTo>
                    <a:pt x="234" y="125"/>
                    <a:pt x="470" y="145"/>
                    <a:pt x="705" y="145"/>
                  </a:cubicBezTo>
                  <a:cubicBezTo>
                    <a:pt x="1010" y="145"/>
                    <a:pt x="1315" y="111"/>
                    <a:pt x="1617" y="57"/>
                  </a:cubicBezTo>
                  <a:cubicBezTo>
                    <a:pt x="1362" y="22"/>
                    <a:pt x="1099" y="1"/>
                    <a:pt x="84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7057905" y="1492724"/>
              <a:ext cx="20594" cy="1918"/>
            </a:xfrm>
            <a:custGeom>
              <a:avLst/>
              <a:gdLst/>
              <a:ahLst/>
              <a:cxnLst/>
              <a:rect l="l" t="t" r="r" b="b"/>
              <a:pathLst>
                <a:path w="526" h="49" extrusionOk="0">
                  <a:moveTo>
                    <a:pt x="281" y="0"/>
                  </a:moveTo>
                  <a:cubicBezTo>
                    <a:pt x="187" y="0"/>
                    <a:pt x="92" y="10"/>
                    <a:pt x="0" y="39"/>
                  </a:cubicBezTo>
                  <a:cubicBezTo>
                    <a:pt x="73" y="44"/>
                    <a:pt x="162" y="49"/>
                    <a:pt x="249" y="49"/>
                  </a:cubicBezTo>
                  <a:cubicBezTo>
                    <a:pt x="356" y="49"/>
                    <a:pt x="460" y="41"/>
                    <a:pt x="525" y="18"/>
                  </a:cubicBezTo>
                  <a:cubicBezTo>
                    <a:pt x="446" y="8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7005480" y="1491471"/>
              <a:ext cx="13468" cy="1370"/>
            </a:xfrm>
            <a:custGeom>
              <a:avLst/>
              <a:gdLst/>
              <a:ahLst/>
              <a:cxnLst/>
              <a:rect l="l" t="t" r="r" b="b"/>
              <a:pathLst>
                <a:path w="344" h="35" extrusionOk="0">
                  <a:moveTo>
                    <a:pt x="131" y="0"/>
                  </a:moveTo>
                  <a:cubicBezTo>
                    <a:pt x="88" y="0"/>
                    <a:pt x="44" y="3"/>
                    <a:pt x="1" y="7"/>
                  </a:cubicBezTo>
                  <a:cubicBezTo>
                    <a:pt x="69" y="27"/>
                    <a:pt x="146" y="34"/>
                    <a:pt x="221" y="34"/>
                  </a:cubicBezTo>
                  <a:cubicBezTo>
                    <a:pt x="263" y="34"/>
                    <a:pt x="305" y="32"/>
                    <a:pt x="344" y="28"/>
                  </a:cubicBezTo>
                  <a:cubicBezTo>
                    <a:pt x="276" y="8"/>
                    <a:pt x="204" y="0"/>
                    <a:pt x="13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7002152" y="1498166"/>
              <a:ext cx="23531" cy="2545"/>
            </a:xfrm>
            <a:custGeom>
              <a:avLst/>
              <a:gdLst/>
              <a:ahLst/>
              <a:cxnLst/>
              <a:rect l="l" t="t" r="r" b="b"/>
              <a:pathLst>
                <a:path w="601" h="65" extrusionOk="0">
                  <a:moveTo>
                    <a:pt x="381" y="0"/>
                  </a:moveTo>
                  <a:cubicBezTo>
                    <a:pt x="252" y="0"/>
                    <a:pt x="124" y="19"/>
                    <a:pt x="0" y="60"/>
                  </a:cubicBezTo>
                  <a:cubicBezTo>
                    <a:pt x="44" y="63"/>
                    <a:pt x="93" y="64"/>
                    <a:pt x="145" y="64"/>
                  </a:cubicBezTo>
                  <a:cubicBezTo>
                    <a:pt x="311" y="64"/>
                    <a:pt x="502" y="50"/>
                    <a:pt x="600" y="18"/>
                  </a:cubicBezTo>
                  <a:cubicBezTo>
                    <a:pt x="527" y="6"/>
                    <a:pt x="454" y="0"/>
                    <a:pt x="3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7032339" y="1495308"/>
              <a:ext cx="12607" cy="1292"/>
            </a:xfrm>
            <a:custGeom>
              <a:avLst/>
              <a:gdLst/>
              <a:ahLst/>
              <a:cxnLst/>
              <a:rect l="l" t="t" r="r" b="b"/>
              <a:pathLst>
                <a:path w="322" h="33" extrusionOk="0">
                  <a:moveTo>
                    <a:pt x="86" y="1"/>
                  </a:moveTo>
                  <a:cubicBezTo>
                    <a:pt x="57" y="1"/>
                    <a:pt x="29" y="2"/>
                    <a:pt x="0" y="5"/>
                  </a:cubicBezTo>
                  <a:cubicBezTo>
                    <a:pt x="68" y="25"/>
                    <a:pt x="136" y="33"/>
                    <a:pt x="203" y="33"/>
                  </a:cubicBezTo>
                  <a:cubicBezTo>
                    <a:pt x="243" y="33"/>
                    <a:pt x="282" y="30"/>
                    <a:pt x="322" y="26"/>
                  </a:cubicBezTo>
                  <a:cubicBezTo>
                    <a:pt x="243" y="11"/>
                    <a:pt x="164" y="1"/>
                    <a:pt x="86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6867548" y="1177237"/>
              <a:ext cx="56223" cy="56223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18" y="1"/>
                  </a:moveTo>
                  <a:cubicBezTo>
                    <a:pt x="718" y="396"/>
                    <a:pt x="397" y="718"/>
                    <a:pt x="0" y="718"/>
                  </a:cubicBezTo>
                  <a:cubicBezTo>
                    <a:pt x="397" y="718"/>
                    <a:pt x="718" y="1039"/>
                    <a:pt x="718" y="1436"/>
                  </a:cubicBezTo>
                  <a:cubicBezTo>
                    <a:pt x="718" y="1039"/>
                    <a:pt x="1039" y="718"/>
                    <a:pt x="1435" y="718"/>
                  </a:cubicBezTo>
                  <a:cubicBezTo>
                    <a:pt x="1039" y="718"/>
                    <a:pt x="718" y="396"/>
                    <a:pt x="718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7141768" y="1441826"/>
              <a:ext cx="39427" cy="39427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504" y="0"/>
                  </a:moveTo>
                  <a:cubicBezTo>
                    <a:pt x="504" y="278"/>
                    <a:pt x="279" y="504"/>
                    <a:pt x="0" y="504"/>
                  </a:cubicBezTo>
                  <a:cubicBezTo>
                    <a:pt x="279" y="504"/>
                    <a:pt x="504" y="728"/>
                    <a:pt x="504" y="1007"/>
                  </a:cubicBezTo>
                  <a:cubicBezTo>
                    <a:pt x="504" y="728"/>
                    <a:pt x="728" y="504"/>
                    <a:pt x="1007" y="504"/>
                  </a:cubicBezTo>
                  <a:cubicBezTo>
                    <a:pt x="728" y="504"/>
                    <a:pt x="504" y="278"/>
                    <a:pt x="504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7196268" y="1171756"/>
              <a:ext cx="39466" cy="3946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1"/>
                  </a:moveTo>
                  <a:cubicBezTo>
                    <a:pt x="504" y="279"/>
                    <a:pt x="279" y="505"/>
                    <a:pt x="0" y="505"/>
                  </a:cubicBezTo>
                  <a:cubicBezTo>
                    <a:pt x="279" y="505"/>
                    <a:pt x="504" y="729"/>
                    <a:pt x="504" y="1008"/>
                  </a:cubicBezTo>
                  <a:cubicBezTo>
                    <a:pt x="504" y="729"/>
                    <a:pt x="729" y="505"/>
                    <a:pt x="1007" y="505"/>
                  </a:cubicBezTo>
                  <a:cubicBezTo>
                    <a:pt x="729" y="505"/>
                    <a:pt x="504" y="279"/>
                    <a:pt x="504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30"/>
          <p:cNvGrpSpPr/>
          <p:nvPr/>
        </p:nvGrpSpPr>
        <p:grpSpPr>
          <a:xfrm>
            <a:off x="7776573" y="1169870"/>
            <a:ext cx="1196112" cy="450123"/>
            <a:chOff x="7227893" y="506302"/>
            <a:chExt cx="1196112" cy="450123"/>
          </a:xfrm>
        </p:grpSpPr>
        <p:grpSp>
          <p:nvGrpSpPr>
            <p:cNvPr id="495" name="Google Shape;495;p30"/>
            <p:cNvGrpSpPr/>
            <p:nvPr/>
          </p:nvGrpSpPr>
          <p:grpSpPr>
            <a:xfrm>
              <a:off x="7227893" y="506302"/>
              <a:ext cx="1196112" cy="450122"/>
              <a:chOff x="9018818" y="506302"/>
              <a:chExt cx="1196112" cy="450122"/>
            </a:xfrm>
          </p:grpSpPr>
          <p:sp>
            <p:nvSpPr>
              <p:cNvPr id="496" name="Google Shape;496;p30"/>
              <p:cNvSpPr/>
              <p:nvPr/>
            </p:nvSpPr>
            <p:spPr>
              <a:xfrm rot="-5400000">
                <a:off x="9433700" y="205961"/>
                <a:ext cx="371850" cy="107323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4113" extrusionOk="0">
                    <a:moveTo>
                      <a:pt x="996" y="0"/>
                    </a:moveTo>
                    <a:lnTo>
                      <a:pt x="1" y="2025"/>
                    </a:lnTo>
                    <a:lnTo>
                      <a:pt x="1318" y="4113"/>
                    </a:lnTo>
                    <a:lnTo>
                      <a:pt x="1425" y="4048"/>
                    </a:lnTo>
                    <a:lnTo>
                      <a:pt x="139" y="2025"/>
                    </a:lnTo>
                    <a:lnTo>
                      <a:pt x="1103" y="54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 rot="-5400000">
                <a:off x="10094505" y="506174"/>
                <a:ext cx="120297" cy="120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25" y="1"/>
                    </a:moveTo>
                    <a:cubicBezTo>
                      <a:pt x="107" y="1"/>
                      <a:pt x="0" y="108"/>
                      <a:pt x="0" y="226"/>
                    </a:cubicBezTo>
                    <a:cubicBezTo>
                      <a:pt x="0" y="355"/>
                      <a:pt x="107" y="462"/>
                      <a:pt x="225" y="462"/>
                    </a:cubicBezTo>
                    <a:cubicBezTo>
                      <a:pt x="353" y="462"/>
                      <a:pt x="460" y="355"/>
                      <a:pt x="460" y="226"/>
                    </a:cubicBezTo>
                    <a:cubicBezTo>
                      <a:pt x="460" y="108"/>
                      <a:pt x="353" y="1"/>
                      <a:pt x="225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 rot="-5400000">
                <a:off x="9551116" y="837435"/>
                <a:ext cx="117687" cy="120292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1" extrusionOk="0">
                    <a:moveTo>
                      <a:pt x="225" y="0"/>
                    </a:moveTo>
                    <a:cubicBezTo>
                      <a:pt x="97" y="0"/>
                      <a:pt x="1" y="107"/>
                      <a:pt x="1" y="224"/>
                    </a:cubicBezTo>
                    <a:cubicBezTo>
                      <a:pt x="1" y="353"/>
                      <a:pt x="97" y="460"/>
                      <a:pt x="225" y="460"/>
                    </a:cubicBezTo>
                    <a:cubicBezTo>
                      <a:pt x="354" y="460"/>
                      <a:pt x="450" y="353"/>
                      <a:pt x="450" y="224"/>
                    </a:cubicBezTo>
                    <a:cubicBezTo>
                      <a:pt x="450" y="107"/>
                      <a:pt x="354" y="0"/>
                      <a:pt x="225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0"/>
              <p:cNvSpPr/>
              <p:nvPr/>
            </p:nvSpPr>
            <p:spPr>
              <a:xfrm rot="-5400000">
                <a:off x="9017381" y="597241"/>
                <a:ext cx="120297" cy="11742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50" extrusionOk="0">
                    <a:moveTo>
                      <a:pt x="236" y="0"/>
                    </a:moveTo>
                    <a:cubicBezTo>
                      <a:pt x="108" y="0"/>
                      <a:pt x="1" y="96"/>
                      <a:pt x="1" y="225"/>
                    </a:cubicBezTo>
                    <a:cubicBezTo>
                      <a:pt x="1" y="353"/>
                      <a:pt x="108" y="450"/>
                      <a:pt x="236" y="450"/>
                    </a:cubicBezTo>
                    <a:cubicBezTo>
                      <a:pt x="354" y="450"/>
                      <a:pt x="461" y="353"/>
                      <a:pt x="461" y="225"/>
                    </a:cubicBezTo>
                    <a:cubicBezTo>
                      <a:pt x="461" y="96"/>
                      <a:pt x="354" y="0"/>
                      <a:pt x="236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30"/>
            <p:cNvSpPr/>
            <p:nvPr/>
          </p:nvSpPr>
          <p:spPr>
            <a:xfrm>
              <a:off x="8274746" y="885824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0"/>
          <p:cNvGrpSpPr/>
          <p:nvPr/>
        </p:nvGrpSpPr>
        <p:grpSpPr>
          <a:xfrm>
            <a:off x="406091" y="42391"/>
            <a:ext cx="1255207" cy="572746"/>
            <a:chOff x="719989" y="445019"/>
            <a:chExt cx="1255207" cy="572746"/>
          </a:xfrm>
        </p:grpSpPr>
        <p:grpSp>
          <p:nvGrpSpPr>
            <p:cNvPr id="502" name="Google Shape;502;p30"/>
            <p:cNvGrpSpPr/>
            <p:nvPr/>
          </p:nvGrpSpPr>
          <p:grpSpPr>
            <a:xfrm>
              <a:off x="719989" y="445019"/>
              <a:ext cx="1255207" cy="572746"/>
              <a:chOff x="1045050" y="540001"/>
              <a:chExt cx="838874" cy="382775"/>
            </a:xfrm>
          </p:grpSpPr>
          <p:sp>
            <p:nvSpPr>
              <p:cNvPr id="503" name="Google Shape;503;p30"/>
              <p:cNvSpPr/>
              <p:nvPr/>
            </p:nvSpPr>
            <p:spPr>
              <a:xfrm rot="-5400000">
                <a:off x="1290896" y="346644"/>
                <a:ext cx="335021" cy="76230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5634" extrusionOk="0">
                    <a:moveTo>
                      <a:pt x="1126" y="1"/>
                    </a:moveTo>
                    <a:lnTo>
                      <a:pt x="997" y="75"/>
                    </a:lnTo>
                    <a:lnTo>
                      <a:pt x="2261" y="2271"/>
                    </a:lnTo>
                    <a:lnTo>
                      <a:pt x="1" y="3631"/>
                    </a:lnTo>
                    <a:lnTo>
                      <a:pt x="98" y="5634"/>
                    </a:lnTo>
                    <a:lnTo>
                      <a:pt x="247" y="5634"/>
                    </a:lnTo>
                    <a:lnTo>
                      <a:pt x="162" y="3716"/>
                    </a:lnTo>
                    <a:lnTo>
                      <a:pt x="2475" y="2324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 rot="-5400000">
                <a:off x="1532272" y="843486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03" y="0"/>
                    </a:moveTo>
                    <a:cubicBezTo>
                      <a:pt x="192" y="0"/>
                      <a:pt x="85" y="70"/>
                      <a:pt x="44" y="179"/>
                    </a:cubicBezTo>
                    <a:cubicBezTo>
                      <a:pt x="1" y="329"/>
                      <a:pt x="75" y="478"/>
                      <a:pt x="215" y="532"/>
                    </a:cubicBezTo>
                    <a:cubicBezTo>
                      <a:pt x="246" y="544"/>
                      <a:pt x="277" y="549"/>
                      <a:pt x="309" y="549"/>
                    </a:cubicBezTo>
                    <a:cubicBezTo>
                      <a:pt x="420" y="549"/>
                      <a:pt x="526" y="479"/>
                      <a:pt x="568" y="371"/>
                    </a:cubicBezTo>
                    <a:cubicBezTo>
                      <a:pt x="622" y="232"/>
                      <a:pt x="546" y="71"/>
                      <a:pt x="397" y="18"/>
                    </a:cubicBezTo>
                    <a:cubicBezTo>
                      <a:pt x="366" y="6"/>
                      <a:pt x="334" y="0"/>
                      <a:pt x="303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 rot="-5400000">
                <a:off x="1343390" y="544602"/>
                <a:ext cx="84297" cy="7509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55" extrusionOk="0">
                    <a:moveTo>
                      <a:pt x="327" y="1"/>
                    </a:moveTo>
                    <a:cubicBezTo>
                      <a:pt x="211" y="1"/>
                      <a:pt x="98" y="71"/>
                      <a:pt x="54" y="184"/>
                    </a:cubicBezTo>
                    <a:cubicBezTo>
                      <a:pt x="1" y="323"/>
                      <a:pt x="75" y="484"/>
                      <a:pt x="225" y="537"/>
                    </a:cubicBezTo>
                    <a:cubicBezTo>
                      <a:pt x="256" y="549"/>
                      <a:pt x="287" y="555"/>
                      <a:pt x="319" y="555"/>
                    </a:cubicBezTo>
                    <a:cubicBezTo>
                      <a:pt x="430" y="555"/>
                      <a:pt x="537" y="483"/>
                      <a:pt x="579" y="366"/>
                    </a:cubicBezTo>
                    <a:cubicBezTo>
                      <a:pt x="622" y="227"/>
                      <a:pt x="547" y="66"/>
                      <a:pt x="408" y="13"/>
                    </a:cubicBezTo>
                    <a:cubicBezTo>
                      <a:pt x="381" y="5"/>
                      <a:pt x="354" y="1"/>
                      <a:pt x="327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 rot="-5400000">
                <a:off x="1804635" y="837668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14" y="1"/>
                    </a:moveTo>
                    <a:cubicBezTo>
                      <a:pt x="203" y="1"/>
                      <a:pt x="96" y="70"/>
                      <a:pt x="54" y="179"/>
                    </a:cubicBezTo>
                    <a:cubicBezTo>
                      <a:pt x="1" y="329"/>
                      <a:pt x="75" y="479"/>
                      <a:pt x="225" y="532"/>
                    </a:cubicBezTo>
                    <a:cubicBezTo>
                      <a:pt x="256" y="544"/>
                      <a:pt x="288" y="550"/>
                      <a:pt x="319" y="550"/>
                    </a:cubicBezTo>
                    <a:cubicBezTo>
                      <a:pt x="430" y="550"/>
                      <a:pt x="534" y="480"/>
                      <a:pt x="568" y="372"/>
                    </a:cubicBezTo>
                    <a:cubicBezTo>
                      <a:pt x="622" y="222"/>
                      <a:pt x="546" y="72"/>
                      <a:pt x="407" y="18"/>
                    </a:cubicBezTo>
                    <a:cubicBezTo>
                      <a:pt x="377" y="6"/>
                      <a:pt x="345" y="1"/>
                      <a:pt x="314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 rot="-5400000">
                <a:off x="1040314" y="714407"/>
                <a:ext cx="84161" cy="746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2" extrusionOk="0">
                    <a:moveTo>
                      <a:pt x="310" y="0"/>
                    </a:moveTo>
                    <a:cubicBezTo>
                      <a:pt x="197" y="0"/>
                      <a:pt x="88" y="65"/>
                      <a:pt x="54" y="185"/>
                    </a:cubicBezTo>
                    <a:cubicBezTo>
                      <a:pt x="0" y="324"/>
                      <a:pt x="76" y="484"/>
                      <a:pt x="215" y="538"/>
                    </a:cubicBezTo>
                    <a:cubicBezTo>
                      <a:pt x="243" y="547"/>
                      <a:pt x="272" y="551"/>
                      <a:pt x="302" y="551"/>
                    </a:cubicBezTo>
                    <a:cubicBezTo>
                      <a:pt x="415" y="551"/>
                      <a:pt x="525" y="486"/>
                      <a:pt x="568" y="367"/>
                    </a:cubicBezTo>
                    <a:cubicBezTo>
                      <a:pt x="622" y="227"/>
                      <a:pt x="547" y="67"/>
                      <a:pt x="397" y="13"/>
                    </a:cubicBezTo>
                    <a:cubicBezTo>
                      <a:pt x="369" y="4"/>
                      <a:pt x="339" y="0"/>
                      <a:pt x="310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30"/>
            <p:cNvSpPr/>
            <p:nvPr/>
          </p:nvSpPr>
          <p:spPr>
            <a:xfrm>
              <a:off x="1715517" y="600342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0"/>
                  </a:moveTo>
                  <a:lnTo>
                    <a:pt x="1" y="97"/>
                  </a:lnTo>
                  <a:lnTo>
                    <a:pt x="183" y="279"/>
                  </a:lnTo>
                  <a:lnTo>
                    <a:pt x="1" y="450"/>
                  </a:lnTo>
                  <a:lnTo>
                    <a:pt x="108" y="557"/>
                  </a:lnTo>
                  <a:lnTo>
                    <a:pt x="279" y="376"/>
                  </a:lnTo>
                  <a:lnTo>
                    <a:pt x="462" y="557"/>
                  </a:lnTo>
                  <a:lnTo>
                    <a:pt x="558" y="450"/>
                  </a:lnTo>
                  <a:lnTo>
                    <a:pt x="386" y="279"/>
                  </a:lnTo>
                  <a:lnTo>
                    <a:pt x="558" y="97"/>
                  </a:lnTo>
                  <a:lnTo>
                    <a:pt x="462" y="0"/>
                  </a:lnTo>
                  <a:lnTo>
                    <a:pt x="279" y="1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17107" b="11951"/>
          <a:stretch/>
        </p:blipFill>
        <p:spPr>
          <a:xfrm>
            <a:off x="1547307" y="1365718"/>
            <a:ext cx="6081408" cy="3683033"/>
          </a:xfrm>
          <a:prstGeom prst="rect">
            <a:avLst/>
          </a:prstGeom>
        </p:spPr>
      </p:pic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 flipH="1">
            <a:off x="8214000" y="1304875"/>
            <a:ext cx="264516" cy="1110779"/>
          </a:xfrm>
        </p:spPr>
        <p:txBody>
          <a:bodyPr/>
          <a:lstStyle/>
          <a:p>
            <a:r>
              <a:rPr lang="es-BO" dirty="0" smtClean="0"/>
              <a:t>.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23830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1"/>
          <p:cNvGrpSpPr/>
          <p:nvPr/>
        </p:nvGrpSpPr>
        <p:grpSpPr>
          <a:xfrm rot="5400000">
            <a:off x="6158574" y="2928761"/>
            <a:ext cx="680852" cy="648561"/>
            <a:chOff x="-448370" y="1562715"/>
            <a:chExt cx="1587068" cy="1431702"/>
          </a:xfrm>
        </p:grpSpPr>
        <p:sp>
          <p:nvSpPr>
            <p:cNvPr id="514" name="Google Shape;514;p31"/>
            <p:cNvSpPr/>
            <p:nvPr/>
          </p:nvSpPr>
          <p:spPr>
            <a:xfrm>
              <a:off x="-448370" y="1562715"/>
              <a:ext cx="1587068" cy="1431702"/>
            </a:xfrm>
            <a:custGeom>
              <a:avLst/>
              <a:gdLst/>
              <a:ahLst/>
              <a:cxnLst/>
              <a:rect l="l" t="t" r="r" b="b"/>
              <a:pathLst>
                <a:path w="11972" h="10800" extrusionOk="0">
                  <a:moveTo>
                    <a:pt x="5099" y="386"/>
                  </a:moveTo>
                  <a:cubicBezTo>
                    <a:pt x="5353" y="386"/>
                    <a:pt x="5321" y="702"/>
                    <a:pt x="5099" y="702"/>
                  </a:cubicBezTo>
                  <a:cubicBezTo>
                    <a:pt x="4212" y="734"/>
                    <a:pt x="3357" y="956"/>
                    <a:pt x="2566" y="1526"/>
                  </a:cubicBezTo>
                  <a:cubicBezTo>
                    <a:pt x="2559" y="1529"/>
                    <a:pt x="2551" y="1531"/>
                    <a:pt x="2543" y="1531"/>
                  </a:cubicBezTo>
                  <a:cubicBezTo>
                    <a:pt x="2477" y="1531"/>
                    <a:pt x="2386" y="1424"/>
                    <a:pt x="2471" y="1367"/>
                  </a:cubicBezTo>
                  <a:cubicBezTo>
                    <a:pt x="3231" y="766"/>
                    <a:pt x="4149" y="386"/>
                    <a:pt x="5099" y="386"/>
                  </a:cubicBezTo>
                  <a:close/>
                  <a:moveTo>
                    <a:pt x="4744" y="1207"/>
                  </a:moveTo>
                  <a:cubicBezTo>
                    <a:pt x="4778" y="1207"/>
                    <a:pt x="4812" y="1208"/>
                    <a:pt x="4846" y="1209"/>
                  </a:cubicBezTo>
                  <a:cubicBezTo>
                    <a:pt x="5036" y="1209"/>
                    <a:pt x="5036" y="1526"/>
                    <a:pt x="4846" y="1526"/>
                  </a:cubicBezTo>
                  <a:cubicBezTo>
                    <a:pt x="4744" y="1515"/>
                    <a:pt x="4642" y="1509"/>
                    <a:pt x="4543" y="1509"/>
                  </a:cubicBezTo>
                  <a:cubicBezTo>
                    <a:pt x="3779" y="1509"/>
                    <a:pt x="3098" y="1832"/>
                    <a:pt x="2566" y="2476"/>
                  </a:cubicBezTo>
                  <a:cubicBezTo>
                    <a:pt x="2551" y="2490"/>
                    <a:pt x="2532" y="2496"/>
                    <a:pt x="2512" y="2496"/>
                  </a:cubicBezTo>
                  <a:cubicBezTo>
                    <a:pt x="2442" y="2496"/>
                    <a:pt x="2358" y="2423"/>
                    <a:pt x="2407" y="2349"/>
                  </a:cubicBezTo>
                  <a:cubicBezTo>
                    <a:pt x="2957" y="1616"/>
                    <a:pt x="3830" y="1207"/>
                    <a:pt x="4744" y="1207"/>
                  </a:cubicBezTo>
                  <a:close/>
                  <a:moveTo>
                    <a:pt x="5448" y="0"/>
                  </a:moveTo>
                  <a:cubicBezTo>
                    <a:pt x="3332" y="0"/>
                    <a:pt x="1251" y="889"/>
                    <a:pt x="824" y="2919"/>
                  </a:cubicBezTo>
                  <a:lnTo>
                    <a:pt x="824" y="2951"/>
                  </a:lnTo>
                  <a:lnTo>
                    <a:pt x="824" y="2983"/>
                  </a:lnTo>
                  <a:cubicBezTo>
                    <a:pt x="792" y="3046"/>
                    <a:pt x="792" y="3078"/>
                    <a:pt x="792" y="3109"/>
                  </a:cubicBezTo>
                  <a:cubicBezTo>
                    <a:pt x="792" y="3141"/>
                    <a:pt x="792" y="3204"/>
                    <a:pt x="761" y="3236"/>
                  </a:cubicBezTo>
                  <a:cubicBezTo>
                    <a:pt x="0" y="5738"/>
                    <a:pt x="792" y="8651"/>
                    <a:pt x="3104" y="10076"/>
                  </a:cubicBezTo>
                  <a:cubicBezTo>
                    <a:pt x="3888" y="10572"/>
                    <a:pt x="4793" y="10799"/>
                    <a:pt x="5708" y="10799"/>
                  </a:cubicBezTo>
                  <a:cubicBezTo>
                    <a:pt x="7309" y="10799"/>
                    <a:pt x="8940" y="10105"/>
                    <a:pt x="10008" y="8936"/>
                  </a:cubicBezTo>
                  <a:cubicBezTo>
                    <a:pt x="11971" y="6878"/>
                    <a:pt x="11591" y="3458"/>
                    <a:pt x="9691" y="1494"/>
                  </a:cubicBezTo>
                  <a:cubicBezTo>
                    <a:pt x="8763" y="538"/>
                    <a:pt x="7095" y="0"/>
                    <a:pt x="5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 rot="-996451">
              <a:off x="-210030" y="1729756"/>
              <a:ext cx="538462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 rot="-998165">
              <a:off x="-149353" y="1637235"/>
              <a:ext cx="417057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31"/>
          <p:cNvGrpSpPr/>
          <p:nvPr/>
        </p:nvGrpSpPr>
        <p:grpSpPr>
          <a:xfrm>
            <a:off x="2304574" y="1159164"/>
            <a:ext cx="680852" cy="614057"/>
            <a:chOff x="-448370" y="1562715"/>
            <a:chExt cx="1587068" cy="1431702"/>
          </a:xfrm>
        </p:grpSpPr>
        <p:sp>
          <p:nvSpPr>
            <p:cNvPr id="518" name="Google Shape;518;p31"/>
            <p:cNvSpPr/>
            <p:nvPr/>
          </p:nvSpPr>
          <p:spPr>
            <a:xfrm>
              <a:off x="-448370" y="1562715"/>
              <a:ext cx="1587068" cy="1431702"/>
            </a:xfrm>
            <a:custGeom>
              <a:avLst/>
              <a:gdLst/>
              <a:ahLst/>
              <a:cxnLst/>
              <a:rect l="l" t="t" r="r" b="b"/>
              <a:pathLst>
                <a:path w="11972" h="10800" extrusionOk="0">
                  <a:moveTo>
                    <a:pt x="5099" y="386"/>
                  </a:moveTo>
                  <a:cubicBezTo>
                    <a:pt x="5353" y="386"/>
                    <a:pt x="5321" y="702"/>
                    <a:pt x="5099" y="702"/>
                  </a:cubicBezTo>
                  <a:cubicBezTo>
                    <a:pt x="4212" y="734"/>
                    <a:pt x="3357" y="956"/>
                    <a:pt x="2566" y="1526"/>
                  </a:cubicBezTo>
                  <a:cubicBezTo>
                    <a:pt x="2559" y="1529"/>
                    <a:pt x="2551" y="1531"/>
                    <a:pt x="2543" y="1531"/>
                  </a:cubicBezTo>
                  <a:cubicBezTo>
                    <a:pt x="2477" y="1531"/>
                    <a:pt x="2386" y="1424"/>
                    <a:pt x="2471" y="1367"/>
                  </a:cubicBezTo>
                  <a:cubicBezTo>
                    <a:pt x="3231" y="766"/>
                    <a:pt x="4149" y="386"/>
                    <a:pt x="5099" y="386"/>
                  </a:cubicBezTo>
                  <a:close/>
                  <a:moveTo>
                    <a:pt x="4744" y="1207"/>
                  </a:moveTo>
                  <a:cubicBezTo>
                    <a:pt x="4778" y="1207"/>
                    <a:pt x="4812" y="1208"/>
                    <a:pt x="4846" y="1209"/>
                  </a:cubicBezTo>
                  <a:cubicBezTo>
                    <a:pt x="5036" y="1209"/>
                    <a:pt x="5036" y="1526"/>
                    <a:pt x="4846" y="1526"/>
                  </a:cubicBezTo>
                  <a:cubicBezTo>
                    <a:pt x="4744" y="1515"/>
                    <a:pt x="4642" y="1509"/>
                    <a:pt x="4543" y="1509"/>
                  </a:cubicBezTo>
                  <a:cubicBezTo>
                    <a:pt x="3779" y="1509"/>
                    <a:pt x="3098" y="1832"/>
                    <a:pt x="2566" y="2476"/>
                  </a:cubicBezTo>
                  <a:cubicBezTo>
                    <a:pt x="2551" y="2490"/>
                    <a:pt x="2532" y="2496"/>
                    <a:pt x="2512" y="2496"/>
                  </a:cubicBezTo>
                  <a:cubicBezTo>
                    <a:pt x="2442" y="2496"/>
                    <a:pt x="2358" y="2423"/>
                    <a:pt x="2407" y="2349"/>
                  </a:cubicBezTo>
                  <a:cubicBezTo>
                    <a:pt x="2957" y="1616"/>
                    <a:pt x="3830" y="1207"/>
                    <a:pt x="4744" y="1207"/>
                  </a:cubicBezTo>
                  <a:close/>
                  <a:moveTo>
                    <a:pt x="5448" y="0"/>
                  </a:moveTo>
                  <a:cubicBezTo>
                    <a:pt x="3332" y="0"/>
                    <a:pt x="1251" y="889"/>
                    <a:pt x="824" y="2919"/>
                  </a:cubicBezTo>
                  <a:lnTo>
                    <a:pt x="824" y="2951"/>
                  </a:lnTo>
                  <a:lnTo>
                    <a:pt x="824" y="2983"/>
                  </a:lnTo>
                  <a:cubicBezTo>
                    <a:pt x="792" y="3046"/>
                    <a:pt x="792" y="3078"/>
                    <a:pt x="792" y="3109"/>
                  </a:cubicBezTo>
                  <a:cubicBezTo>
                    <a:pt x="792" y="3141"/>
                    <a:pt x="792" y="3204"/>
                    <a:pt x="761" y="3236"/>
                  </a:cubicBezTo>
                  <a:cubicBezTo>
                    <a:pt x="0" y="5738"/>
                    <a:pt x="792" y="8651"/>
                    <a:pt x="3104" y="10076"/>
                  </a:cubicBezTo>
                  <a:cubicBezTo>
                    <a:pt x="3888" y="10572"/>
                    <a:pt x="4793" y="10799"/>
                    <a:pt x="5708" y="10799"/>
                  </a:cubicBezTo>
                  <a:cubicBezTo>
                    <a:pt x="7309" y="10799"/>
                    <a:pt x="8940" y="10105"/>
                    <a:pt x="10008" y="8936"/>
                  </a:cubicBezTo>
                  <a:cubicBezTo>
                    <a:pt x="11971" y="6878"/>
                    <a:pt x="11591" y="3458"/>
                    <a:pt x="9691" y="1494"/>
                  </a:cubicBezTo>
                  <a:cubicBezTo>
                    <a:pt x="8763" y="538"/>
                    <a:pt x="7095" y="0"/>
                    <a:pt x="5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 rot="-996451">
              <a:off x="-210030" y="1729756"/>
              <a:ext cx="538462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 rot="-998165">
              <a:off x="-149353" y="1637235"/>
              <a:ext cx="417057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1"/>
          <p:cNvGrpSpPr/>
          <p:nvPr/>
        </p:nvGrpSpPr>
        <p:grpSpPr>
          <a:xfrm rot="-5400000">
            <a:off x="6158574" y="1159164"/>
            <a:ext cx="680852" cy="614057"/>
            <a:chOff x="-448370" y="1562715"/>
            <a:chExt cx="1587068" cy="1431702"/>
          </a:xfrm>
        </p:grpSpPr>
        <p:sp>
          <p:nvSpPr>
            <p:cNvPr id="522" name="Google Shape;522;p31"/>
            <p:cNvSpPr/>
            <p:nvPr/>
          </p:nvSpPr>
          <p:spPr>
            <a:xfrm>
              <a:off x="-448370" y="1562715"/>
              <a:ext cx="1587068" cy="1431702"/>
            </a:xfrm>
            <a:custGeom>
              <a:avLst/>
              <a:gdLst/>
              <a:ahLst/>
              <a:cxnLst/>
              <a:rect l="l" t="t" r="r" b="b"/>
              <a:pathLst>
                <a:path w="11972" h="10800" extrusionOk="0">
                  <a:moveTo>
                    <a:pt x="5099" y="386"/>
                  </a:moveTo>
                  <a:cubicBezTo>
                    <a:pt x="5353" y="386"/>
                    <a:pt x="5321" y="702"/>
                    <a:pt x="5099" y="702"/>
                  </a:cubicBezTo>
                  <a:cubicBezTo>
                    <a:pt x="4212" y="734"/>
                    <a:pt x="3357" y="956"/>
                    <a:pt x="2566" y="1526"/>
                  </a:cubicBezTo>
                  <a:cubicBezTo>
                    <a:pt x="2559" y="1529"/>
                    <a:pt x="2551" y="1531"/>
                    <a:pt x="2543" y="1531"/>
                  </a:cubicBezTo>
                  <a:cubicBezTo>
                    <a:pt x="2477" y="1531"/>
                    <a:pt x="2386" y="1424"/>
                    <a:pt x="2471" y="1367"/>
                  </a:cubicBezTo>
                  <a:cubicBezTo>
                    <a:pt x="3231" y="766"/>
                    <a:pt x="4149" y="386"/>
                    <a:pt x="5099" y="386"/>
                  </a:cubicBezTo>
                  <a:close/>
                  <a:moveTo>
                    <a:pt x="4744" y="1207"/>
                  </a:moveTo>
                  <a:cubicBezTo>
                    <a:pt x="4778" y="1207"/>
                    <a:pt x="4812" y="1208"/>
                    <a:pt x="4846" y="1209"/>
                  </a:cubicBezTo>
                  <a:cubicBezTo>
                    <a:pt x="5036" y="1209"/>
                    <a:pt x="5036" y="1526"/>
                    <a:pt x="4846" y="1526"/>
                  </a:cubicBezTo>
                  <a:cubicBezTo>
                    <a:pt x="4744" y="1515"/>
                    <a:pt x="4642" y="1509"/>
                    <a:pt x="4543" y="1509"/>
                  </a:cubicBezTo>
                  <a:cubicBezTo>
                    <a:pt x="3779" y="1509"/>
                    <a:pt x="3098" y="1832"/>
                    <a:pt x="2566" y="2476"/>
                  </a:cubicBezTo>
                  <a:cubicBezTo>
                    <a:pt x="2551" y="2490"/>
                    <a:pt x="2532" y="2496"/>
                    <a:pt x="2512" y="2496"/>
                  </a:cubicBezTo>
                  <a:cubicBezTo>
                    <a:pt x="2442" y="2496"/>
                    <a:pt x="2358" y="2423"/>
                    <a:pt x="2407" y="2349"/>
                  </a:cubicBezTo>
                  <a:cubicBezTo>
                    <a:pt x="2957" y="1616"/>
                    <a:pt x="3830" y="1207"/>
                    <a:pt x="4744" y="1207"/>
                  </a:cubicBezTo>
                  <a:close/>
                  <a:moveTo>
                    <a:pt x="5448" y="0"/>
                  </a:moveTo>
                  <a:cubicBezTo>
                    <a:pt x="3332" y="0"/>
                    <a:pt x="1251" y="889"/>
                    <a:pt x="824" y="2919"/>
                  </a:cubicBezTo>
                  <a:lnTo>
                    <a:pt x="824" y="2951"/>
                  </a:lnTo>
                  <a:lnTo>
                    <a:pt x="824" y="2983"/>
                  </a:lnTo>
                  <a:cubicBezTo>
                    <a:pt x="792" y="3046"/>
                    <a:pt x="792" y="3078"/>
                    <a:pt x="792" y="3109"/>
                  </a:cubicBezTo>
                  <a:cubicBezTo>
                    <a:pt x="792" y="3141"/>
                    <a:pt x="792" y="3204"/>
                    <a:pt x="761" y="3236"/>
                  </a:cubicBezTo>
                  <a:cubicBezTo>
                    <a:pt x="0" y="5738"/>
                    <a:pt x="792" y="8651"/>
                    <a:pt x="3104" y="10076"/>
                  </a:cubicBezTo>
                  <a:cubicBezTo>
                    <a:pt x="3888" y="10572"/>
                    <a:pt x="4793" y="10799"/>
                    <a:pt x="5708" y="10799"/>
                  </a:cubicBezTo>
                  <a:cubicBezTo>
                    <a:pt x="7309" y="10799"/>
                    <a:pt x="8940" y="10105"/>
                    <a:pt x="10008" y="8936"/>
                  </a:cubicBezTo>
                  <a:cubicBezTo>
                    <a:pt x="11971" y="6878"/>
                    <a:pt x="11591" y="3458"/>
                    <a:pt x="9691" y="1494"/>
                  </a:cubicBezTo>
                  <a:cubicBezTo>
                    <a:pt x="8763" y="538"/>
                    <a:pt x="7095" y="0"/>
                    <a:pt x="5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 rot="-996451">
              <a:off x="-210030" y="1729756"/>
              <a:ext cx="538462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 rot="-998165">
              <a:off x="-149353" y="1637235"/>
              <a:ext cx="417057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31"/>
          <p:cNvGrpSpPr/>
          <p:nvPr/>
        </p:nvGrpSpPr>
        <p:grpSpPr>
          <a:xfrm>
            <a:off x="2304574" y="2946014"/>
            <a:ext cx="680852" cy="614057"/>
            <a:chOff x="-448370" y="1562715"/>
            <a:chExt cx="1587068" cy="1431702"/>
          </a:xfrm>
        </p:grpSpPr>
        <p:sp>
          <p:nvSpPr>
            <p:cNvPr id="526" name="Google Shape;526;p31"/>
            <p:cNvSpPr/>
            <p:nvPr/>
          </p:nvSpPr>
          <p:spPr>
            <a:xfrm>
              <a:off x="-448370" y="1562715"/>
              <a:ext cx="1587068" cy="1431702"/>
            </a:xfrm>
            <a:custGeom>
              <a:avLst/>
              <a:gdLst/>
              <a:ahLst/>
              <a:cxnLst/>
              <a:rect l="l" t="t" r="r" b="b"/>
              <a:pathLst>
                <a:path w="11972" h="10800" extrusionOk="0">
                  <a:moveTo>
                    <a:pt x="5099" y="386"/>
                  </a:moveTo>
                  <a:cubicBezTo>
                    <a:pt x="5353" y="386"/>
                    <a:pt x="5321" y="702"/>
                    <a:pt x="5099" y="702"/>
                  </a:cubicBezTo>
                  <a:cubicBezTo>
                    <a:pt x="4212" y="734"/>
                    <a:pt x="3357" y="956"/>
                    <a:pt x="2566" y="1526"/>
                  </a:cubicBezTo>
                  <a:cubicBezTo>
                    <a:pt x="2559" y="1529"/>
                    <a:pt x="2551" y="1531"/>
                    <a:pt x="2543" y="1531"/>
                  </a:cubicBezTo>
                  <a:cubicBezTo>
                    <a:pt x="2477" y="1531"/>
                    <a:pt x="2386" y="1424"/>
                    <a:pt x="2471" y="1367"/>
                  </a:cubicBezTo>
                  <a:cubicBezTo>
                    <a:pt x="3231" y="766"/>
                    <a:pt x="4149" y="386"/>
                    <a:pt x="5099" y="386"/>
                  </a:cubicBezTo>
                  <a:close/>
                  <a:moveTo>
                    <a:pt x="4744" y="1207"/>
                  </a:moveTo>
                  <a:cubicBezTo>
                    <a:pt x="4778" y="1207"/>
                    <a:pt x="4812" y="1208"/>
                    <a:pt x="4846" y="1209"/>
                  </a:cubicBezTo>
                  <a:cubicBezTo>
                    <a:pt x="5036" y="1209"/>
                    <a:pt x="5036" y="1526"/>
                    <a:pt x="4846" y="1526"/>
                  </a:cubicBezTo>
                  <a:cubicBezTo>
                    <a:pt x="4744" y="1515"/>
                    <a:pt x="4642" y="1509"/>
                    <a:pt x="4543" y="1509"/>
                  </a:cubicBezTo>
                  <a:cubicBezTo>
                    <a:pt x="3779" y="1509"/>
                    <a:pt x="3098" y="1832"/>
                    <a:pt x="2566" y="2476"/>
                  </a:cubicBezTo>
                  <a:cubicBezTo>
                    <a:pt x="2551" y="2490"/>
                    <a:pt x="2532" y="2496"/>
                    <a:pt x="2512" y="2496"/>
                  </a:cubicBezTo>
                  <a:cubicBezTo>
                    <a:pt x="2442" y="2496"/>
                    <a:pt x="2358" y="2423"/>
                    <a:pt x="2407" y="2349"/>
                  </a:cubicBezTo>
                  <a:cubicBezTo>
                    <a:pt x="2957" y="1616"/>
                    <a:pt x="3830" y="1207"/>
                    <a:pt x="4744" y="1207"/>
                  </a:cubicBezTo>
                  <a:close/>
                  <a:moveTo>
                    <a:pt x="5448" y="0"/>
                  </a:moveTo>
                  <a:cubicBezTo>
                    <a:pt x="3332" y="0"/>
                    <a:pt x="1251" y="889"/>
                    <a:pt x="824" y="2919"/>
                  </a:cubicBezTo>
                  <a:lnTo>
                    <a:pt x="824" y="2951"/>
                  </a:lnTo>
                  <a:lnTo>
                    <a:pt x="824" y="2983"/>
                  </a:lnTo>
                  <a:cubicBezTo>
                    <a:pt x="792" y="3046"/>
                    <a:pt x="792" y="3078"/>
                    <a:pt x="792" y="3109"/>
                  </a:cubicBezTo>
                  <a:cubicBezTo>
                    <a:pt x="792" y="3141"/>
                    <a:pt x="792" y="3204"/>
                    <a:pt x="761" y="3236"/>
                  </a:cubicBezTo>
                  <a:cubicBezTo>
                    <a:pt x="0" y="5738"/>
                    <a:pt x="792" y="8651"/>
                    <a:pt x="3104" y="10076"/>
                  </a:cubicBezTo>
                  <a:cubicBezTo>
                    <a:pt x="3888" y="10572"/>
                    <a:pt x="4793" y="10799"/>
                    <a:pt x="5708" y="10799"/>
                  </a:cubicBezTo>
                  <a:cubicBezTo>
                    <a:pt x="7309" y="10799"/>
                    <a:pt x="8940" y="10105"/>
                    <a:pt x="10008" y="8936"/>
                  </a:cubicBezTo>
                  <a:cubicBezTo>
                    <a:pt x="11971" y="6878"/>
                    <a:pt x="11591" y="3458"/>
                    <a:pt x="9691" y="1494"/>
                  </a:cubicBezTo>
                  <a:cubicBezTo>
                    <a:pt x="8763" y="538"/>
                    <a:pt x="7095" y="0"/>
                    <a:pt x="5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 rot="-996451">
              <a:off x="-210030" y="1729756"/>
              <a:ext cx="538462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 rot="-998165">
              <a:off x="-149353" y="1637235"/>
              <a:ext cx="417057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" name="Google Shape;529;p31"/>
          <p:cNvSpPr txBox="1">
            <a:spLocks noGrp="1"/>
          </p:cNvSpPr>
          <p:nvPr>
            <p:ph type="title"/>
          </p:nvPr>
        </p:nvSpPr>
        <p:spPr>
          <a:xfrm>
            <a:off x="720000" y="637050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s-BO" dirty="0"/>
              <a:t>Defina los siguientes:</a:t>
            </a:r>
            <a:endParaRPr dirty="0"/>
          </a:p>
        </p:txBody>
      </p:sp>
      <p:sp>
        <p:nvSpPr>
          <p:cNvPr id="530" name="Google Shape;530;p31"/>
          <p:cNvSpPr txBox="1">
            <a:spLocks noGrp="1"/>
          </p:cNvSpPr>
          <p:nvPr>
            <p:ph type="subTitle" idx="1"/>
          </p:nvPr>
        </p:nvSpPr>
        <p:spPr>
          <a:xfrm>
            <a:off x="963800" y="2283575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s-BO" dirty="0"/>
              <a:t>Que puede utilizarse en diversos entornos o sistemas operativos.</a:t>
            </a:r>
            <a:endParaRPr dirty="0"/>
          </a:p>
        </p:txBody>
      </p:sp>
      <p:sp>
        <p:nvSpPr>
          <p:cNvPr id="531" name="Google Shape;531;p31"/>
          <p:cNvSpPr txBox="1">
            <a:spLocks noGrp="1"/>
          </p:cNvSpPr>
          <p:nvPr>
            <p:ph type="subTitle" idx="2"/>
          </p:nvPr>
        </p:nvSpPr>
        <p:spPr>
          <a:xfrm>
            <a:off x="963800" y="1842525"/>
            <a:ext cx="3362400" cy="35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s-BO" dirty="0"/>
              <a:t>Multiplataforma</a:t>
            </a:r>
            <a:endParaRPr dirty="0"/>
          </a:p>
        </p:txBody>
      </p:sp>
      <p:sp>
        <p:nvSpPr>
          <p:cNvPr id="532" name="Google Shape;532;p31"/>
          <p:cNvSpPr txBox="1">
            <a:spLocks noGrp="1"/>
          </p:cNvSpPr>
          <p:nvPr>
            <p:ph type="title" idx="3"/>
          </p:nvPr>
        </p:nvSpPr>
        <p:spPr>
          <a:xfrm>
            <a:off x="1950950" y="1241200"/>
            <a:ext cx="1388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33" name="Google Shape;533;p31"/>
          <p:cNvSpPr txBox="1">
            <a:spLocks noGrp="1"/>
          </p:cNvSpPr>
          <p:nvPr>
            <p:ph type="subTitle" idx="4"/>
          </p:nvPr>
        </p:nvSpPr>
        <p:spPr>
          <a:xfrm>
            <a:off x="4817800" y="2283575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  <a:buSzPts val="1100"/>
            </a:pPr>
            <a:r>
              <a:rPr lang="es-BO" dirty="0"/>
              <a:t>C</a:t>
            </a:r>
            <a:r>
              <a:rPr lang="es-BO" dirty="0" smtClean="0"/>
              <a:t>uando </a:t>
            </a:r>
            <a:r>
              <a:rPr lang="es-BO" dirty="0"/>
              <a:t>tienen muchas funcionalidades</a:t>
            </a:r>
            <a:endParaRPr dirty="0"/>
          </a:p>
        </p:txBody>
      </p:sp>
      <p:sp>
        <p:nvSpPr>
          <p:cNvPr id="534" name="Google Shape;534;p31"/>
          <p:cNvSpPr txBox="1">
            <a:spLocks noGrp="1"/>
          </p:cNvSpPr>
          <p:nvPr>
            <p:ph type="subTitle" idx="5"/>
          </p:nvPr>
        </p:nvSpPr>
        <p:spPr>
          <a:xfrm>
            <a:off x="4817800" y="1842525"/>
            <a:ext cx="3362400" cy="35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s-BO" dirty="0" smtClean="0"/>
              <a:t>Multipropósito</a:t>
            </a:r>
            <a:endParaRPr dirty="0"/>
          </a:p>
        </p:txBody>
      </p:sp>
      <p:sp>
        <p:nvSpPr>
          <p:cNvPr id="535" name="Google Shape;535;p31"/>
          <p:cNvSpPr txBox="1">
            <a:spLocks noGrp="1"/>
          </p:cNvSpPr>
          <p:nvPr>
            <p:ph type="title" idx="6"/>
          </p:nvPr>
        </p:nvSpPr>
        <p:spPr>
          <a:xfrm>
            <a:off x="5804950" y="1241200"/>
            <a:ext cx="1388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36" name="Google Shape;536;p31"/>
          <p:cNvSpPr txBox="1">
            <a:spLocks noGrp="1"/>
          </p:cNvSpPr>
          <p:nvPr>
            <p:ph type="subTitle" idx="7"/>
          </p:nvPr>
        </p:nvSpPr>
        <p:spPr>
          <a:xfrm>
            <a:off x="963800" y="4070400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  <a:buSzPts val="1100"/>
            </a:pPr>
            <a:r>
              <a:rPr lang="es-BO" dirty="0"/>
              <a:t>programas usando más de un estilo de programación</a:t>
            </a:r>
            <a:endParaRPr dirty="0"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8"/>
          </p:nvPr>
        </p:nvSpPr>
        <p:spPr>
          <a:xfrm>
            <a:off x="963800" y="3629350"/>
            <a:ext cx="3362400" cy="35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s-BO" dirty="0"/>
              <a:t>Multiparadigma</a:t>
            </a:r>
            <a:endParaRPr dirty="0"/>
          </a:p>
        </p:txBody>
      </p:sp>
      <p:sp>
        <p:nvSpPr>
          <p:cNvPr id="538" name="Google Shape;538;p31"/>
          <p:cNvSpPr txBox="1">
            <a:spLocks noGrp="1"/>
          </p:cNvSpPr>
          <p:nvPr>
            <p:ph type="title" idx="9"/>
          </p:nvPr>
        </p:nvSpPr>
        <p:spPr>
          <a:xfrm>
            <a:off x="1950950" y="3028038"/>
            <a:ext cx="1388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39" name="Google Shape;539;p31"/>
          <p:cNvSpPr txBox="1">
            <a:spLocks noGrp="1"/>
          </p:cNvSpPr>
          <p:nvPr>
            <p:ph type="subTitle" idx="13"/>
          </p:nvPr>
        </p:nvSpPr>
        <p:spPr>
          <a:xfrm>
            <a:off x="4326200" y="4070400"/>
            <a:ext cx="43262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  <a:buSzPts val="1100"/>
            </a:pPr>
            <a:r>
              <a:rPr lang="es-BO" dirty="0"/>
              <a:t>Es el lenguaje cuyo código no necesita ser </a:t>
            </a:r>
            <a:r>
              <a:rPr lang="es-BO" dirty="0" smtClean="0"/>
              <a:t>pre procesado </a:t>
            </a:r>
            <a:r>
              <a:rPr lang="es-BO" dirty="0"/>
              <a:t>mediante un </a:t>
            </a:r>
            <a:r>
              <a:rPr lang="es-BO" dirty="0" smtClean="0"/>
              <a:t>compilador.</a:t>
            </a:r>
            <a:endParaRPr dirty="0"/>
          </a:p>
        </p:txBody>
      </p:sp>
      <p:sp>
        <p:nvSpPr>
          <p:cNvPr id="540" name="Google Shape;540;p31"/>
          <p:cNvSpPr txBox="1">
            <a:spLocks noGrp="1"/>
          </p:cNvSpPr>
          <p:nvPr>
            <p:ph type="subTitle" idx="14"/>
          </p:nvPr>
        </p:nvSpPr>
        <p:spPr>
          <a:xfrm>
            <a:off x="4817800" y="3629350"/>
            <a:ext cx="3362400" cy="35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s-BO" dirty="0"/>
              <a:t>Lenguaje interpretado</a:t>
            </a:r>
            <a:endParaRPr dirty="0"/>
          </a:p>
        </p:txBody>
      </p:sp>
      <p:sp>
        <p:nvSpPr>
          <p:cNvPr id="541" name="Google Shape;541;p31"/>
          <p:cNvSpPr txBox="1">
            <a:spLocks noGrp="1"/>
          </p:cNvSpPr>
          <p:nvPr>
            <p:ph type="title" idx="15"/>
          </p:nvPr>
        </p:nvSpPr>
        <p:spPr>
          <a:xfrm>
            <a:off x="5765950" y="3028038"/>
            <a:ext cx="1466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542" name="Google Shape;542;p31"/>
          <p:cNvGrpSpPr/>
          <p:nvPr/>
        </p:nvGrpSpPr>
        <p:grpSpPr>
          <a:xfrm>
            <a:off x="719989" y="506302"/>
            <a:ext cx="1196112" cy="450123"/>
            <a:chOff x="719989" y="506302"/>
            <a:chExt cx="1196112" cy="450123"/>
          </a:xfrm>
        </p:grpSpPr>
        <p:grpSp>
          <p:nvGrpSpPr>
            <p:cNvPr id="543" name="Google Shape;543;p31"/>
            <p:cNvGrpSpPr/>
            <p:nvPr/>
          </p:nvGrpSpPr>
          <p:grpSpPr>
            <a:xfrm flipH="1">
              <a:off x="719989" y="506302"/>
              <a:ext cx="1196112" cy="450122"/>
              <a:chOff x="9018818" y="506302"/>
              <a:chExt cx="1196112" cy="450122"/>
            </a:xfrm>
          </p:grpSpPr>
          <p:sp>
            <p:nvSpPr>
              <p:cNvPr id="544" name="Google Shape;544;p31"/>
              <p:cNvSpPr/>
              <p:nvPr/>
            </p:nvSpPr>
            <p:spPr>
              <a:xfrm rot="-5400000">
                <a:off x="9433700" y="205961"/>
                <a:ext cx="371850" cy="107323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4113" extrusionOk="0">
                    <a:moveTo>
                      <a:pt x="996" y="0"/>
                    </a:moveTo>
                    <a:lnTo>
                      <a:pt x="1" y="2025"/>
                    </a:lnTo>
                    <a:lnTo>
                      <a:pt x="1318" y="4113"/>
                    </a:lnTo>
                    <a:lnTo>
                      <a:pt x="1425" y="4048"/>
                    </a:lnTo>
                    <a:lnTo>
                      <a:pt x="139" y="2025"/>
                    </a:lnTo>
                    <a:lnTo>
                      <a:pt x="1103" y="54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 rot="-5400000">
                <a:off x="10094505" y="506174"/>
                <a:ext cx="120297" cy="120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25" y="1"/>
                    </a:moveTo>
                    <a:cubicBezTo>
                      <a:pt x="107" y="1"/>
                      <a:pt x="0" y="108"/>
                      <a:pt x="0" y="226"/>
                    </a:cubicBezTo>
                    <a:cubicBezTo>
                      <a:pt x="0" y="355"/>
                      <a:pt x="107" y="462"/>
                      <a:pt x="225" y="462"/>
                    </a:cubicBezTo>
                    <a:cubicBezTo>
                      <a:pt x="353" y="462"/>
                      <a:pt x="460" y="355"/>
                      <a:pt x="460" y="226"/>
                    </a:cubicBezTo>
                    <a:cubicBezTo>
                      <a:pt x="460" y="108"/>
                      <a:pt x="353" y="1"/>
                      <a:pt x="225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 rot="-5400000">
                <a:off x="9551116" y="837435"/>
                <a:ext cx="117687" cy="120292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1" extrusionOk="0">
                    <a:moveTo>
                      <a:pt x="225" y="0"/>
                    </a:moveTo>
                    <a:cubicBezTo>
                      <a:pt x="97" y="0"/>
                      <a:pt x="1" y="107"/>
                      <a:pt x="1" y="224"/>
                    </a:cubicBezTo>
                    <a:cubicBezTo>
                      <a:pt x="1" y="353"/>
                      <a:pt x="97" y="460"/>
                      <a:pt x="225" y="460"/>
                    </a:cubicBezTo>
                    <a:cubicBezTo>
                      <a:pt x="354" y="460"/>
                      <a:pt x="450" y="353"/>
                      <a:pt x="450" y="224"/>
                    </a:cubicBezTo>
                    <a:cubicBezTo>
                      <a:pt x="450" y="107"/>
                      <a:pt x="354" y="0"/>
                      <a:pt x="225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 rot="-5400000">
                <a:off x="9017381" y="597241"/>
                <a:ext cx="120297" cy="11742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50" extrusionOk="0">
                    <a:moveTo>
                      <a:pt x="236" y="0"/>
                    </a:moveTo>
                    <a:cubicBezTo>
                      <a:pt x="108" y="0"/>
                      <a:pt x="1" y="96"/>
                      <a:pt x="1" y="225"/>
                    </a:cubicBezTo>
                    <a:cubicBezTo>
                      <a:pt x="1" y="353"/>
                      <a:pt x="108" y="450"/>
                      <a:pt x="236" y="450"/>
                    </a:cubicBezTo>
                    <a:cubicBezTo>
                      <a:pt x="354" y="450"/>
                      <a:pt x="461" y="353"/>
                      <a:pt x="461" y="225"/>
                    </a:cubicBezTo>
                    <a:cubicBezTo>
                      <a:pt x="461" y="96"/>
                      <a:pt x="354" y="0"/>
                      <a:pt x="236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8" name="Google Shape;548;p31"/>
            <p:cNvSpPr/>
            <p:nvPr/>
          </p:nvSpPr>
          <p:spPr>
            <a:xfrm flipH="1">
              <a:off x="798647" y="885824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31"/>
          <p:cNvGrpSpPr/>
          <p:nvPr/>
        </p:nvGrpSpPr>
        <p:grpSpPr>
          <a:xfrm>
            <a:off x="7168798" y="445019"/>
            <a:ext cx="1255207" cy="572746"/>
            <a:chOff x="7168798" y="445019"/>
            <a:chExt cx="1255207" cy="572746"/>
          </a:xfrm>
        </p:grpSpPr>
        <p:grpSp>
          <p:nvGrpSpPr>
            <p:cNvPr id="550" name="Google Shape;550;p31"/>
            <p:cNvGrpSpPr/>
            <p:nvPr/>
          </p:nvGrpSpPr>
          <p:grpSpPr>
            <a:xfrm flipH="1">
              <a:off x="7168798" y="445019"/>
              <a:ext cx="1255207" cy="572746"/>
              <a:chOff x="1045050" y="540001"/>
              <a:chExt cx="838874" cy="382775"/>
            </a:xfrm>
          </p:grpSpPr>
          <p:sp>
            <p:nvSpPr>
              <p:cNvPr id="551" name="Google Shape;551;p31"/>
              <p:cNvSpPr/>
              <p:nvPr/>
            </p:nvSpPr>
            <p:spPr>
              <a:xfrm rot="-5400000">
                <a:off x="1290896" y="346644"/>
                <a:ext cx="335021" cy="76230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5634" extrusionOk="0">
                    <a:moveTo>
                      <a:pt x="1126" y="1"/>
                    </a:moveTo>
                    <a:lnTo>
                      <a:pt x="997" y="75"/>
                    </a:lnTo>
                    <a:lnTo>
                      <a:pt x="2261" y="2271"/>
                    </a:lnTo>
                    <a:lnTo>
                      <a:pt x="1" y="3631"/>
                    </a:lnTo>
                    <a:lnTo>
                      <a:pt x="98" y="5634"/>
                    </a:lnTo>
                    <a:lnTo>
                      <a:pt x="247" y="5634"/>
                    </a:lnTo>
                    <a:lnTo>
                      <a:pt x="162" y="3716"/>
                    </a:lnTo>
                    <a:lnTo>
                      <a:pt x="2475" y="2324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1"/>
              <p:cNvSpPr/>
              <p:nvPr/>
            </p:nvSpPr>
            <p:spPr>
              <a:xfrm rot="-5400000">
                <a:off x="1532272" y="843486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03" y="0"/>
                    </a:moveTo>
                    <a:cubicBezTo>
                      <a:pt x="192" y="0"/>
                      <a:pt x="85" y="70"/>
                      <a:pt x="44" y="179"/>
                    </a:cubicBezTo>
                    <a:cubicBezTo>
                      <a:pt x="1" y="329"/>
                      <a:pt x="75" y="478"/>
                      <a:pt x="215" y="532"/>
                    </a:cubicBezTo>
                    <a:cubicBezTo>
                      <a:pt x="246" y="544"/>
                      <a:pt x="277" y="549"/>
                      <a:pt x="309" y="549"/>
                    </a:cubicBezTo>
                    <a:cubicBezTo>
                      <a:pt x="420" y="549"/>
                      <a:pt x="526" y="479"/>
                      <a:pt x="568" y="371"/>
                    </a:cubicBezTo>
                    <a:cubicBezTo>
                      <a:pt x="622" y="232"/>
                      <a:pt x="546" y="71"/>
                      <a:pt x="397" y="18"/>
                    </a:cubicBezTo>
                    <a:cubicBezTo>
                      <a:pt x="366" y="6"/>
                      <a:pt x="334" y="0"/>
                      <a:pt x="303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1"/>
              <p:cNvSpPr/>
              <p:nvPr/>
            </p:nvSpPr>
            <p:spPr>
              <a:xfrm rot="-5400000">
                <a:off x="1343390" y="544602"/>
                <a:ext cx="84297" cy="7509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55" extrusionOk="0">
                    <a:moveTo>
                      <a:pt x="327" y="1"/>
                    </a:moveTo>
                    <a:cubicBezTo>
                      <a:pt x="211" y="1"/>
                      <a:pt x="98" y="71"/>
                      <a:pt x="54" y="184"/>
                    </a:cubicBezTo>
                    <a:cubicBezTo>
                      <a:pt x="1" y="323"/>
                      <a:pt x="75" y="484"/>
                      <a:pt x="225" y="537"/>
                    </a:cubicBezTo>
                    <a:cubicBezTo>
                      <a:pt x="256" y="549"/>
                      <a:pt x="287" y="555"/>
                      <a:pt x="319" y="555"/>
                    </a:cubicBezTo>
                    <a:cubicBezTo>
                      <a:pt x="430" y="555"/>
                      <a:pt x="537" y="483"/>
                      <a:pt x="579" y="366"/>
                    </a:cubicBezTo>
                    <a:cubicBezTo>
                      <a:pt x="622" y="227"/>
                      <a:pt x="547" y="66"/>
                      <a:pt x="408" y="13"/>
                    </a:cubicBezTo>
                    <a:cubicBezTo>
                      <a:pt x="381" y="5"/>
                      <a:pt x="354" y="1"/>
                      <a:pt x="327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1"/>
              <p:cNvSpPr/>
              <p:nvPr/>
            </p:nvSpPr>
            <p:spPr>
              <a:xfrm rot="-5400000">
                <a:off x="1804635" y="837668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14" y="1"/>
                    </a:moveTo>
                    <a:cubicBezTo>
                      <a:pt x="203" y="1"/>
                      <a:pt x="96" y="70"/>
                      <a:pt x="54" y="179"/>
                    </a:cubicBezTo>
                    <a:cubicBezTo>
                      <a:pt x="1" y="329"/>
                      <a:pt x="75" y="479"/>
                      <a:pt x="225" y="532"/>
                    </a:cubicBezTo>
                    <a:cubicBezTo>
                      <a:pt x="256" y="544"/>
                      <a:pt x="288" y="550"/>
                      <a:pt x="319" y="550"/>
                    </a:cubicBezTo>
                    <a:cubicBezTo>
                      <a:pt x="430" y="550"/>
                      <a:pt x="534" y="480"/>
                      <a:pt x="568" y="372"/>
                    </a:cubicBezTo>
                    <a:cubicBezTo>
                      <a:pt x="622" y="222"/>
                      <a:pt x="546" y="72"/>
                      <a:pt x="407" y="18"/>
                    </a:cubicBezTo>
                    <a:cubicBezTo>
                      <a:pt x="377" y="6"/>
                      <a:pt x="345" y="1"/>
                      <a:pt x="314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1"/>
              <p:cNvSpPr/>
              <p:nvPr/>
            </p:nvSpPr>
            <p:spPr>
              <a:xfrm rot="-5400000">
                <a:off x="1040314" y="714407"/>
                <a:ext cx="84161" cy="746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2" extrusionOk="0">
                    <a:moveTo>
                      <a:pt x="310" y="0"/>
                    </a:moveTo>
                    <a:cubicBezTo>
                      <a:pt x="197" y="0"/>
                      <a:pt x="88" y="65"/>
                      <a:pt x="54" y="185"/>
                    </a:cubicBezTo>
                    <a:cubicBezTo>
                      <a:pt x="0" y="324"/>
                      <a:pt x="76" y="484"/>
                      <a:pt x="215" y="538"/>
                    </a:cubicBezTo>
                    <a:cubicBezTo>
                      <a:pt x="243" y="547"/>
                      <a:pt x="272" y="551"/>
                      <a:pt x="302" y="551"/>
                    </a:cubicBezTo>
                    <a:cubicBezTo>
                      <a:pt x="415" y="551"/>
                      <a:pt x="525" y="486"/>
                      <a:pt x="568" y="367"/>
                    </a:cubicBezTo>
                    <a:cubicBezTo>
                      <a:pt x="622" y="227"/>
                      <a:pt x="547" y="67"/>
                      <a:pt x="397" y="13"/>
                    </a:cubicBezTo>
                    <a:cubicBezTo>
                      <a:pt x="369" y="4"/>
                      <a:pt x="339" y="0"/>
                      <a:pt x="310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6" name="Google Shape;556;p31"/>
            <p:cNvSpPr/>
            <p:nvPr/>
          </p:nvSpPr>
          <p:spPr>
            <a:xfrm flipH="1">
              <a:off x="7357876" y="600342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0"/>
                  </a:moveTo>
                  <a:lnTo>
                    <a:pt x="1" y="97"/>
                  </a:lnTo>
                  <a:lnTo>
                    <a:pt x="183" y="279"/>
                  </a:lnTo>
                  <a:lnTo>
                    <a:pt x="1" y="450"/>
                  </a:lnTo>
                  <a:lnTo>
                    <a:pt x="108" y="557"/>
                  </a:lnTo>
                  <a:lnTo>
                    <a:pt x="279" y="376"/>
                  </a:lnTo>
                  <a:lnTo>
                    <a:pt x="462" y="557"/>
                  </a:lnTo>
                  <a:lnTo>
                    <a:pt x="558" y="450"/>
                  </a:lnTo>
                  <a:lnTo>
                    <a:pt x="386" y="279"/>
                  </a:lnTo>
                  <a:lnTo>
                    <a:pt x="558" y="97"/>
                  </a:lnTo>
                  <a:lnTo>
                    <a:pt x="462" y="0"/>
                  </a:lnTo>
                  <a:lnTo>
                    <a:pt x="279" y="1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31"/>
          <p:cNvSpPr/>
          <p:nvPr/>
        </p:nvSpPr>
        <p:spPr>
          <a:xfrm flipH="1">
            <a:off x="4382927" y="1017727"/>
            <a:ext cx="378134" cy="70700"/>
          </a:xfrm>
          <a:custGeom>
            <a:avLst/>
            <a:gdLst/>
            <a:ahLst/>
            <a:cxnLst/>
            <a:rect l="l" t="t" r="r" b="b"/>
            <a:pathLst>
              <a:path w="3900" h="729" extrusionOk="0">
                <a:moveTo>
                  <a:pt x="1007" y="0"/>
                </a:moveTo>
                <a:lnTo>
                  <a:pt x="536" y="472"/>
                </a:lnTo>
                <a:lnTo>
                  <a:pt x="129" y="65"/>
                </a:lnTo>
                <a:lnTo>
                  <a:pt x="1" y="193"/>
                </a:lnTo>
                <a:lnTo>
                  <a:pt x="536" y="729"/>
                </a:lnTo>
                <a:lnTo>
                  <a:pt x="1007" y="257"/>
                </a:lnTo>
                <a:lnTo>
                  <a:pt x="1479" y="729"/>
                </a:lnTo>
                <a:lnTo>
                  <a:pt x="1950" y="257"/>
                </a:lnTo>
                <a:lnTo>
                  <a:pt x="2421" y="729"/>
                </a:lnTo>
                <a:lnTo>
                  <a:pt x="2892" y="257"/>
                </a:lnTo>
                <a:lnTo>
                  <a:pt x="3364" y="729"/>
                </a:lnTo>
                <a:lnTo>
                  <a:pt x="3899" y="193"/>
                </a:lnTo>
                <a:lnTo>
                  <a:pt x="3771" y="65"/>
                </a:lnTo>
                <a:lnTo>
                  <a:pt x="3364" y="472"/>
                </a:lnTo>
                <a:lnTo>
                  <a:pt x="2892" y="0"/>
                </a:lnTo>
                <a:lnTo>
                  <a:pt x="2421" y="472"/>
                </a:lnTo>
                <a:lnTo>
                  <a:pt x="1950" y="0"/>
                </a:lnTo>
                <a:lnTo>
                  <a:pt x="1479" y="472"/>
                </a:lnTo>
                <a:lnTo>
                  <a:pt x="10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title"/>
          </p:nvPr>
        </p:nvSpPr>
        <p:spPr>
          <a:xfrm>
            <a:off x="859170" y="461865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s-BO" dirty="0"/>
              <a:t>Defina a que se refiere cuando se habla de encapsulación y muestre un ejemplo(Código en Python).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25" name="Google Shape;425;p30"/>
          <p:cNvSpPr txBox="1">
            <a:spLocks noGrp="1"/>
          </p:cNvSpPr>
          <p:nvPr>
            <p:ph type="body" idx="1"/>
          </p:nvPr>
        </p:nvSpPr>
        <p:spPr>
          <a:xfrm flipV="1">
            <a:off x="719999" y="1734504"/>
            <a:ext cx="7982775" cy="5335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BO" dirty="0" smtClean="0"/>
              <a:t>.</a:t>
            </a:r>
            <a:endParaRPr dirty="0"/>
          </a:p>
        </p:txBody>
      </p:sp>
      <p:sp>
        <p:nvSpPr>
          <p:cNvPr id="426" name="Google Shape;426;p30"/>
          <p:cNvSpPr/>
          <p:nvPr/>
        </p:nvSpPr>
        <p:spPr>
          <a:xfrm>
            <a:off x="4382933" y="1017727"/>
            <a:ext cx="378134" cy="70700"/>
          </a:xfrm>
          <a:custGeom>
            <a:avLst/>
            <a:gdLst/>
            <a:ahLst/>
            <a:cxnLst/>
            <a:rect l="l" t="t" r="r" b="b"/>
            <a:pathLst>
              <a:path w="3900" h="729" extrusionOk="0">
                <a:moveTo>
                  <a:pt x="1007" y="0"/>
                </a:moveTo>
                <a:lnTo>
                  <a:pt x="536" y="472"/>
                </a:lnTo>
                <a:lnTo>
                  <a:pt x="129" y="65"/>
                </a:lnTo>
                <a:lnTo>
                  <a:pt x="1" y="193"/>
                </a:lnTo>
                <a:lnTo>
                  <a:pt x="536" y="729"/>
                </a:lnTo>
                <a:lnTo>
                  <a:pt x="1007" y="257"/>
                </a:lnTo>
                <a:lnTo>
                  <a:pt x="1479" y="729"/>
                </a:lnTo>
                <a:lnTo>
                  <a:pt x="1950" y="257"/>
                </a:lnTo>
                <a:lnTo>
                  <a:pt x="2421" y="729"/>
                </a:lnTo>
                <a:lnTo>
                  <a:pt x="2892" y="257"/>
                </a:lnTo>
                <a:lnTo>
                  <a:pt x="3364" y="729"/>
                </a:lnTo>
                <a:lnTo>
                  <a:pt x="3899" y="193"/>
                </a:lnTo>
                <a:lnTo>
                  <a:pt x="3771" y="65"/>
                </a:lnTo>
                <a:lnTo>
                  <a:pt x="3364" y="472"/>
                </a:lnTo>
                <a:lnTo>
                  <a:pt x="2892" y="0"/>
                </a:lnTo>
                <a:lnTo>
                  <a:pt x="2421" y="472"/>
                </a:lnTo>
                <a:lnTo>
                  <a:pt x="1950" y="0"/>
                </a:lnTo>
                <a:lnTo>
                  <a:pt x="1479" y="472"/>
                </a:lnTo>
                <a:lnTo>
                  <a:pt x="10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0"/>
          <p:cNvGrpSpPr/>
          <p:nvPr/>
        </p:nvGrpSpPr>
        <p:grpSpPr>
          <a:xfrm rot="-1280012">
            <a:off x="7081692" y="3653809"/>
            <a:ext cx="2456724" cy="1618431"/>
            <a:chOff x="6695632" y="1043886"/>
            <a:chExt cx="701528" cy="462150"/>
          </a:xfrm>
        </p:grpSpPr>
        <p:sp>
          <p:nvSpPr>
            <p:cNvPr id="428" name="Google Shape;428;p30"/>
            <p:cNvSpPr/>
            <p:nvPr/>
          </p:nvSpPr>
          <p:spPr>
            <a:xfrm>
              <a:off x="7095217" y="1321473"/>
              <a:ext cx="55792" cy="13038"/>
            </a:xfrm>
            <a:custGeom>
              <a:avLst/>
              <a:gdLst/>
              <a:ahLst/>
              <a:cxnLst/>
              <a:rect l="l" t="t" r="r" b="b"/>
              <a:pathLst>
                <a:path w="1425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25" y="332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142590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6502" y="2903"/>
                  </a:lnTo>
                  <a:lnTo>
                    <a:pt x="6502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16439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19838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232327" y="1282086"/>
              <a:ext cx="6343" cy="92282"/>
            </a:xfrm>
            <a:custGeom>
              <a:avLst/>
              <a:gdLst/>
              <a:ahLst/>
              <a:cxnLst/>
              <a:rect l="l" t="t" r="r" b="b"/>
              <a:pathLst>
                <a:path w="162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29" y="2356"/>
                    <a:pt x="162" y="2313"/>
                    <a:pt x="162" y="2271"/>
                  </a:cubicBezTo>
                  <a:lnTo>
                    <a:pt x="162" y="75"/>
                  </a:lnTo>
                  <a:cubicBezTo>
                    <a:pt x="162" y="32"/>
                    <a:pt x="129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26670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300686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61" y="2313"/>
                    <a:pt x="161" y="2271"/>
                  </a:cubicBezTo>
                  <a:lnTo>
                    <a:pt x="161" y="75"/>
                  </a:lnTo>
                  <a:cubicBezTo>
                    <a:pt x="16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33506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7369006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6941310" y="1321473"/>
              <a:ext cx="56262" cy="13038"/>
            </a:xfrm>
            <a:custGeom>
              <a:avLst/>
              <a:gdLst/>
              <a:ahLst/>
              <a:cxnLst/>
              <a:rect l="l" t="t" r="r" b="b"/>
              <a:pathLst>
                <a:path w="143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36" y="332"/>
                  </a:lnTo>
                  <a:lnTo>
                    <a:pt x="1436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6695632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0" y="1"/>
                  </a:moveTo>
                  <a:lnTo>
                    <a:pt x="0" y="2903"/>
                  </a:lnTo>
                  <a:lnTo>
                    <a:pt x="6501" y="2903"/>
                  </a:lnTo>
                  <a:lnTo>
                    <a:pt x="6501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692247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6888103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18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8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6854119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820174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785799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7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7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751815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6717870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7002152" y="1456508"/>
              <a:ext cx="88485" cy="26036"/>
            </a:xfrm>
            <a:custGeom>
              <a:avLst/>
              <a:gdLst/>
              <a:ahLst/>
              <a:cxnLst/>
              <a:rect l="l" t="t" r="r" b="b"/>
              <a:pathLst>
                <a:path w="2260" h="665" extrusionOk="0">
                  <a:moveTo>
                    <a:pt x="0" y="0"/>
                  </a:moveTo>
                  <a:lnTo>
                    <a:pt x="0" y="664"/>
                  </a:lnTo>
                  <a:lnTo>
                    <a:pt x="2260" y="664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7013467" y="1229623"/>
              <a:ext cx="65855" cy="33593"/>
            </a:xfrm>
            <a:custGeom>
              <a:avLst/>
              <a:gdLst/>
              <a:ahLst/>
              <a:cxnLst/>
              <a:rect l="l" t="t" r="r" b="b"/>
              <a:pathLst>
                <a:path w="1682" h="858" extrusionOk="0">
                  <a:moveTo>
                    <a:pt x="0" y="1"/>
                  </a:moveTo>
                  <a:lnTo>
                    <a:pt x="0" y="858"/>
                  </a:lnTo>
                  <a:lnTo>
                    <a:pt x="1682" y="858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6982028" y="1480000"/>
              <a:ext cx="128733" cy="26036"/>
            </a:xfrm>
            <a:custGeom>
              <a:avLst/>
              <a:gdLst/>
              <a:ahLst/>
              <a:cxnLst/>
              <a:rect l="l" t="t" r="r" b="b"/>
              <a:pathLst>
                <a:path w="3288" h="665" extrusionOk="0">
                  <a:moveTo>
                    <a:pt x="514" y="0"/>
                  </a:moveTo>
                  <a:lnTo>
                    <a:pt x="0" y="664"/>
                  </a:lnTo>
                  <a:lnTo>
                    <a:pt x="3288" y="664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6992913" y="1256481"/>
              <a:ext cx="106534" cy="202575"/>
            </a:xfrm>
            <a:custGeom>
              <a:avLst/>
              <a:gdLst/>
              <a:ahLst/>
              <a:cxnLst/>
              <a:rect l="l" t="t" r="r" b="b"/>
              <a:pathLst>
                <a:path w="2721" h="5174" extrusionOk="0">
                  <a:moveTo>
                    <a:pt x="1" y="0"/>
                  </a:moveTo>
                  <a:lnTo>
                    <a:pt x="1" y="5174"/>
                  </a:lnTo>
                  <a:lnTo>
                    <a:pt x="2721" y="5174"/>
                  </a:lnTo>
                  <a:lnTo>
                    <a:pt x="2721" y="0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959790" y="1145759"/>
              <a:ext cx="176969" cy="96511"/>
            </a:xfrm>
            <a:custGeom>
              <a:avLst/>
              <a:gdLst/>
              <a:ahLst/>
              <a:cxnLst/>
              <a:rect l="l" t="t" r="r" b="b"/>
              <a:pathLst>
                <a:path w="4520" h="2465" extrusionOk="0">
                  <a:moveTo>
                    <a:pt x="0" y="1"/>
                  </a:moveTo>
                  <a:cubicBezTo>
                    <a:pt x="0" y="1362"/>
                    <a:pt x="1007" y="2464"/>
                    <a:pt x="2260" y="2464"/>
                  </a:cubicBezTo>
                  <a:cubicBezTo>
                    <a:pt x="3513" y="2464"/>
                    <a:pt x="4520" y="1362"/>
                    <a:pt x="4520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973180" y="1043886"/>
              <a:ext cx="150150" cy="148075"/>
            </a:xfrm>
            <a:custGeom>
              <a:avLst/>
              <a:gdLst/>
              <a:ahLst/>
              <a:cxnLst/>
              <a:rect l="l" t="t" r="r" b="b"/>
              <a:pathLst>
                <a:path w="3835" h="3782" extrusionOk="0">
                  <a:moveTo>
                    <a:pt x="1918" y="1"/>
                  </a:moveTo>
                  <a:lnTo>
                    <a:pt x="1" y="3621"/>
                  </a:lnTo>
                  <a:lnTo>
                    <a:pt x="269" y="3781"/>
                  </a:lnTo>
                  <a:lnTo>
                    <a:pt x="1918" y="665"/>
                  </a:lnTo>
                  <a:lnTo>
                    <a:pt x="3568" y="3781"/>
                  </a:lnTo>
                  <a:lnTo>
                    <a:pt x="3835" y="3621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7042401" y="1056884"/>
              <a:ext cx="11785" cy="122900"/>
            </a:xfrm>
            <a:custGeom>
              <a:avLst/>
              <a:gdLst/>
              <a:ahLst/>
              <a:cxnLst/>
              <a:rect l="l" t="t" r="r" b="b"/>
              <a:pathLst>
                <a:path w="301" h="3139" extrusionOk="0">
                  <a:moveTo>
                    <a:pt x="0" y="1"/>
                  </a:moveTo>
                  <a:lnTo>
                    <a:pt x="0" y="3139"/>
                  </a:lnTo>
                  <a:lnTo>
                    <a:pt x="300" y="3139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7001291" y="1387288"/>
              <a:ext cx="6343" cy="55401"/>
            </a:xfrm>
            <a:custGeom>
              <a:avLst/>
              <a:gdLst/>
              <a:ahLst/>
              <a:cxnLst/>
              <a:rect l="l" t="t" r="r" b="b"/>
              <a:pathLst>
                <a:path w="162" h="1415" extrusionOk="0">
                  <a:moveTo>
                    <a:pt x="97" y="1"/>
                  </a:moveTo>
                  <a:cubicBezTo>
                    <a:pt x="22" y="472"/>
                    <a:pt x="1" y="943"/>
                    <a:pt x="75" y="1414"/>
                  </a:cubicBezTo>
                  <a:cubicBezTo>
                    <a:pt x="108" y="1157"/>
                    <a:pt x="151" y="912"/>
                    <a:pt x="161" y="654"/>
                  </a:cubicBezTo>
                  <a:cubicBezTo>
                    <a:pt x="151" y="429"/>
                    <a:pt x="118" y="215"/>
                    <a:pt x="97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6995849" y="1344534"/>
              <a:ext cx="5051" cy="41971"/>
            </a:xfrm>
            <a:custGeom>
              <a:avLst/>
              <a:gdLst/>
              <a:ahLst/>
              <a:cxnLst/>
              <a:rect l="l" t="t" r="r" b="b"/>
              <a:pathLst>
                <a:path w="129" h="1072" extrusionOk="0">
                  <a:moveTo>
                    <a:pt x="86" y="0"/>
                  </a:moveTo>
                  <a:cubicBezTo>
                    <a:pt x="11" y="354"/>
                    <a:pt x="0" y="718"/>
                    <a:pt x="86" y="1071"/>
                  </a:cubicBezTo>
                  <a:cubicBezTo>
                    <a:pt x="118" y="718"/>
                    <a:pt x="129" y="354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7005911" y="1346217"/>
              <a:ext cx="3367" cy="25606"/>
            </a:xfrm>
            <a:custGeom>
              <a:avLst/>
              <a:gdLst/>
              <a:ahLst/>
              <a:cxnLst/>
              <a:rect l="l" t="t" r="r" b="b"/>
              <a:pathLst>
                <a:path w="86" h="654" extrusionOk="0">
                  <a:moveTo>
                    <a:pt x="54" y="0"/>
                  </a:moveTo>
                  <a:lnTo>
                    <a:pt x="54" y="0"/>
                  </a:lnTo>
                  <a:cubicBezTo>
                    <a:pt x="11" y="214"/>
                    <a:pt x="0" y="440"/>
                    <a:pt x="76" y="654"/>
                  </a:cubicBezTo>
                  <a:cubicBezTo>
                    <a:pt x="76" y="429"/>
                    <a:pt x="86" y="214"/>
                    <a:pt x="5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7002152" y="1295476"/>
              <a:ext cx="5051" cy="39466"/>
            </a:xfrm>
            <a:custGeom>
              <a:avLst/>
              <a:gdLst/>
              <a:ahLst/>
              <a:cxnLst/>
              <a:rect l="l" t="t" r="r" b="b"/>
              <a:pathLst>
                <a:path w="129" h="1008" extrusionOk="0">
                  <a:moveTo>
                    <a:pt x="96" y="1"/>
                  </a:moveTo>
                  <a:cubicBezTo>
                    <a:pt x="11" y="332"/>
                    <a:pt x="0" y="675"/>
                    <a:pt x="75" y="1007"/>
                  </a:cubicBezTo>
                  <a:cubicBezTo>
                    <a:pt x="118" y="675"/>
                    <a:pt x="129" y="343"/>
                    <a:pt x="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7077637" y="1334902"/>
              <a:ext cx="7556" cy="82259"/>
            </a:xfrm>
            <a:custGeom>
              <a:avLst/>
              <a:gdLst/>
              <a:ahLst/>
              <a:cxnLst/>
              <a:rect l="l" t="t" r="r" b="b"/>
              <a:pathLst>
                <a:path w="193" h="2101" extrusionOk="0">
                  <a:moveTo>
                    <a:pt x="96" y="0"/>
                  </a:moveTo>
                  <a:cubicBezTo>
                    <a:pt x="86" y="375"/>
                    <a:pt x="0" y="760"/>
                    <a:pt x="10" y="1146"/>
                  </a:cubicBezTo>
                  <a:cubicBezTo>
                    <a:pt x="21" y="1403"/>
                    <a:pt x="53" y="1660"/>
                    <a:pt x="64" y="1917"/>
                  </a:cubicBezTo>
                  <a:cubicBezTo>
                    <a:pt x="72" y="1951"/>
                    <a:pt x="74" y="2101"/>
                    <a:pt x="85" y="2101"/>
                  </a:cubicBezTo>
                  <a:cubicBezTo>
                    <a:pt x="88" y="2101"/>
                    <a:pt x="92" y="2091"/>
                    <a:pt x="96" y="2067"/>
                  </a:cubicBezTo>
                  <a:cubicBezTo>
                    <a:pt x="171" y="1757"/>
                    <a:pt x="182" y="1424"/>
                    <a:pt x="193" y="1103"/>
                  </a:cubicBezTo>
                  <a:cubicBezTo>
                    <a:pt x="193" y="729"/>
                    <a:pt x="193" y="353"/>
                    <a:pt x="9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7068398" y="1412071"/>
              <a:ext cx="3798" cy="24353"/>
            </a:xfrm>
            <a:custGeom>
              <a:avLst/>
              <a:gdLst/>
              <a:ahLst/>
              <a:cxnLst/>
              <a:rect l="l" t="t" r="r" b="b"/>
              <a:pathLst>
                <a:path w="97" h="622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203"/>
                    <a:pt x="22" y="417"/>
                    <a:pt x="65" y="621"/>
                  </a:cubicBezTo>
                  <a:cubicBezTo>
                    <a:pt x="96" y="407"/>
                    <a:pt x="75" y="203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7075523" y="1425461"/>
              <a:ext cx="2114" cy="15544"/>
            </a:xfrm>
            <a:custGeom>
              <a:avLst/>
              <a:gdLst/>
              <a:ahLst/>
              <a:cxnLst/>
              <a:rect l="l" t="t" r="r" b="b"/>
              <a:pathLst>
                <a:path w="54" h="397" extrusionOk="0">
                  <a:moveTo>
                    <a:pt x="21" y="1"/>
                  </a:moveTo>
                  <a:cubicBezTo>
                    <a:pt x="0" y="129"/>
                    <a:pt x="0" y="268"/>
                    <a:pt x="43" y="397"/>
                  </a:cubicBezTo>
                  <a:cubicBezTo>
                    <a:pt x="54" y="268"/>
                    <a:pt x="54" y="129"/>
                    <a:pt x="2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7083902" y="1428397"/>
              <a:ext cx="2153" cy="19772"/>
            </a:xfrm>
            <a:custGeom>
              <a:avLst/>
              <a:gdLst/>
              <a:ahLst/>
              <a:cxnLst/>
              <a:rect l="l" t="t" r="r" b="b"/>
              <a:pathLst>
                <a:path w="55" h="505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172"/>
                    <a:pt x="0" y="343"/>
                    <a:pt x="43" y="504"/>
                  </a:cubicBezTo>
                  <a:cubicBezTo>
                    <a:pt x="54" y="343"/>
                    <a:pt x="54" y="172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7090205" y="1397350"/>
              <a:ext cx="2114" cy="15974"/>
            </a:xfrm>
            <a:custGeom>
              <a:avLst/>
              <a:gdLst/>
              <a:ahLst/>
              <a:cxnLst/>
              <a:rect l="l" t="t" r="r" b="b"/>
              <a:pathLst>
                <a:path w="54" h="408" extrusionOk="0">
                  <a:moveTo>
                    <a:pt x="32" y="1"/>
                  </a:moveTo>
                  <a:lnTo>
                    <a:pt x="32" y="1"/>
                  </a:lnTo>
                  <a:cubicBezTo>
                    <a:pt x="11" y="140"/>
                    <a:pt x="0" y="269"/>
                    <a:pt x="22" y="408"/>
                  </a:cubicBezTo>
                  <a:cubicBezTo>
                    <a:pt x="53" y="279"/>
                    <a:pt x="53" y="140"/>
                    <a:pt x="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7083040" y="1268227"/>
              <a:ext cx="6343" cy="44086"/>
            </a:xfrm>
            <a:custGeom>
              <a:avLst/>
              <a:gdLst/>
              <a:ahLst/>
              <a:cxnLst/>
              <a:rect l="l" t="t" r="r" b="b"/>
              <a:pathLst>
                <a:path w="162" h="1126" extrusionOk="0">
                  <a:moveTo>
                    <a:pt x="86" y="0"/>
                  </a:moveTo>
                  <a:lnTo>
                    <a:pt x="86" y="0"/>
                  </a:lnTo>
                  <a:cubicBezTo>
                    <a:pt x="22" y="375"/>
                    <a:pt x="1" y="750"/>
                    <a:pt x="33" y="1125"/>
                  </a:cubicBezTo>
                  <a:cubicBezTo>
                    <a:pt x="129" y="761"/>
                    <a:pt x="162" y="375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7054538" y="1261492"/>
              <a:ext cx="13899" cy="23531"/>
            </a:xfrm>
            <a:custGeom>
              <a:avLst/>
              <a:gdLst/>
              <a:ahLst/>
              <a:cxnLst/>
              <a:rect l="l" t="t" r="r" b="b"/>
              <a:pathLst>
                <a:path w="355" h="601" extrusionOk="0">
                  <a:moveTo>
                    <a:pt x="354" y="1"/>
                  </a:moveTo>
                  <a:lnTo>
                    <a:pt x="354" y="1"/>
                  </a:lnTo>
                  <a:cubicBezTo>
                    <a:pt x="204" y="172"/>
                    <a:pt x="86" y="376"/>
                    <a:pt x="1" y="601"/>
                  </a:cubicBezTo>
                  <a:cubicBezTo>
                    <a:pt x="150" y="419"/>
                    <a:pt x="279" y="215"/>
                    <a:pt x="3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7058335" y="1277858"/>
              <a:ext cx="9240" cy="13860"/>
            </a:xfrm>
            <a:custGeom>
              <a:avLst/>
              <a:gdLst/>
              <a:ahLst/>
              <a:cxnLst/>
              <a:rect l="l" t="t" r="r" b="b"/>
              <a:pathLst>
                <a:path w="236" h="354" extrusionOk="0">
                  <a:moveTo>
                    <a:pt x="236" y="1"/>
                  </a:moveTo>
                  <a:cubicBezTo>
                    <a:pt x="139" y="108"/>
                    <a:pt x="65" y="225"/>
                    <a:pt x="0" y="354"/>
                  </a:cubicBezTo>
                  <a:cubicBezTo>
                    <a:pt x="107" y="247"/>
                    <a:pt x="182" y="129"/>
                    <a:pt x="23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7062094" y="1286276"/>
              <a:ext cx="8026" cy="11315"/>
            </a:xfrm>
            <a:custGeom>
              <a:avLst/>
              <a:gdLst/>
              <a:ahLst/>
              <a:cxnLst/>
              <a:rect l="l" t="t" r="r" b="b"/>
              <a:pathLst>
                <a:path w="205" h="289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19" y="86"/>
                    <a:pt x="54" y="182"/>
                    <a:pt x="0" y="289"/>
                  </a:cubicBezTo>
                  <a:cubicBezTo>
                    <a:pt x="86" y="203"/>
                    <a:pt x="150" y="107"/>
                    <a:pt x="20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7026466" y="1371353"/>
              <a:ext cx="15544" cy="26036"/>
            </a:xfrm>
            <a:custGeom>
              <a:avLst/>
              <a:gdLst/>
              <a:ahLst/>
              <a:cxnLst/>
              <a:rect l="l" t="t" r="r" b="b"/>
              <a:pathLst>
                <a:path w="397" h="665" extrusionOk="0">
                  <a:moveTo>
                    <a:pt x="396" y="1"/>
                  </a:moveTo>
                  <a:cubicBezTo>
                    <a:pt x="236" y="205"/>
                    <a:pt x="96" y="419"/>
                    <a:pt x="0" y="665"/>
                  </a:cubicBezTo>
                  <a:cubicBezTo>
                    <a:pt x="172" y="472"/>
                    <a:pt x="322" y="248"/>
                    <a:pt x="3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028541" y="1392338"/>
              <a:ext cx="7204" cy="11785"/>
            </a:xfrm>
            <a:custGeom>
              <a:avLst/>
              <a:gdLst/>
              <a:ahLst/>
              <a:cxnLst/>
              <a:rect l="l" t="t" r="r" b="b"/>
              <a:pathLst>
                <a:path w="184" h="301" extrusionOk="0">
                  <a:moveTo>
                    <a:pt x="183" y="0"/>
                  </a:moveTo>
                  <a:cubicBezTo>
                    <a:pt x="108" y="86"/>
                    <a:pt x="43" y="193"/>
                    <a:pt x="1" y="300"/>
                  </a:cubicBezTo>
                  <a:cubicBezTo>
                    <a:pt x="76" y="214"/>
                    <a:pt x="140" y="107"/>
                    <a:pt x="183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7029833" y="1405337"/>
              <a:ext cx="5051" cy="6304"/>
            </a:xfrm>
            <a:custGeom>
              <a:avLst/>
              <a:gdLst/>
              <a:ahLst/>
              <a:cxnLst/>
              <a:rect l="l" t="t" r="r" b="b"/>
              <a:pathLst>
                <a:path w="129" h="161" extrusionOk="0">
                  <a:moveTo>
                    <a:pt x="129" y="1"/>
                  </a:moveTo>
                  <a:cubicBezTo>
                    <a:pt x="75" y="54"/>
                    <a:pt x="32" y="108"/>
                    <a:pt x="0" y="161"/>
                  </a:cubicBezTo>
                  <a:cubicBezTo>
                    <a:pt x="53" y="118"/>
                    <a:pt x="96" y="65"/>
                    <a:pt x="129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7025174" y="1151632"/>
              <a:ext cx="81398" cy="7047"/>
            </a:xfrm>
            <a:custGeom>
              <a:avLst/>
              <a:gdLst/>
              <a:ahLst/>
              <a:cxnLst/>
              <a:rect l="l" t="t" r="r" b="b"/>
              <a:pathLst>
                <a:path w="2079" h="180" extrusionOk="0">
                  <a:moveTo>
                    <a:pt x="1072" y="1"/>
                  </a:moveTo>
                  <a:cubicBezTo>
                    <a:pt x="708" y="12"/>
                    <a:pt x="355" y="44"/>
                    <a:pt x="1" y="129"/>
                  </a:cubicBezTo>
                  <a:cubicBezTo>
                    <a:pt x="306" y="159"/>
                    <a:pt x="648" y="180"/>
                    <a:pt x="984" y="180"/>
                  </a:cubicBezTo>
                  <a:cubicBezTo>
                    <a:pt x="1379" y="180"/>
                    <a:pt x="1766" y="151"/>
                    <a:pt x="2079" y="76"/>
                  </a:cubicBezTo>
                  <a:cubicBezTo>
                    <a:pt x="1747" y="33"/>
                    <a:pt x="1404" y="1"/>
                    <a:pt x="107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7114910" y="1150222"/>
              <a:ext cx="8026" cy="1057"/>
            </a:xfrm>
            <a:custGeom>
              <a:avLst/>
              <a:gdLst/>
              <a:ahLst/>
              <a:cxnLst/>
              <a:rect l="l" t="t" r="r" b="b"/>
              <a:pathLst>
                <a:path w="205" h="27" extrusionOk="0">
                  <a:moveTo>
                    <a:pt x="60" y="1"/>
                  </a:moveTo>
                  <a:cubicBezTo>
                    <a:pt x="41" y="1"/>
                    <a:pt x="21" y="2"/>
                    <a:pt x="1" y="5"/>
                  </a:cubicBezTo>
                  <a:cubicBezTo>
                    <a:pt x="65" y="27"/>
                    <a:pt x="140" y="27"/>
                    <a:pt x="205" y="27"/>
                  </a:cubicBezTo>
                  <a:cubicBezTo>
                    <a:pt x="158" y="11"/>
                    <a:pt x="111" y="1"/>
                    <a:pt x="6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7108215" y="1157505"/>
              <a:ext cx="10924" cy="1057"/>
            </a:xfrm>
            <a:custGeom>
              <a:avLst/>
              <a:gdLst/>
              <a:ahLst/>
              <a:cxnLst/>
              <a:rect l="l" t="t" r="r" b="b"/>
              <a:pathLst>
                <a:path w="279" h="27" extrusionOk="0">
                  <a:moveTo>
                    <a:pt x="112" y="0"/>
                  </a:moveTo>
                  <a:cubicBezTo>
                    <a:pt x="75" y="0"/>
                    <a:pt x="38" y="4"/>
                    <a:pt x="0" y="12"/>
                  </a:cubicBezTo>
                  <a:cubicBezTo>
                    <a:pt x="69" y="19"/>
                    <a:pt x="136" y="27"/>
                    <a:pt x="201" y="27"/>
                  </a:cubicBezTo>
                  <a:cubicBezTo>
                    <a:pt x="227" y="27"/>
                    <a:pt x="254" y="26"/>
                    <a:pt x="279" y="22"/>
                  </a:cubicBezTo>
                  <a:cubicBezTo>
                    <a:pt x="226" y="9"/>
                    <a:pt x="170" y="0"/>
                    <a:pt x="11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7064208" y="1164161"/>
              <a:ext cx="46552" cy="4424"/>
            </a:xfrm>
            <a:custGeom>
              <a:avLst/>
              <a:gdLst/>
              <a:ahLst/>
              <a:cxnLst/>
              <a:rect l="l" t="t" r="r" b="b"/>
              <a:pathLst>
                <a:path w="1189" h="113" extrusionOk="0">
                  <a:moveTo>
                    <a:pt x="754" y="1"/>
                  </a:moveTo>
                  <a:cubicBezTo>
                    <a:pt x="500" y="1"/>
                    <a:pt x="246" y="33"/>
                    <a:pt x="0" y="88"/>
                  </a:cubicBezTo>
                  <a:cubicBezTo>
                    <a:pt x="130" y="105"/>
                    <a:pt x="258" y="112"/>
                    <a:pt x="385" y="112"/>
                  </a:cubicBezTo>
                  <a:cubicBezTo>
                    <a:pt x="658" y="112"/>
                    <a:pt x="926" y="79"/>
                    <a:pt x="1189" y="35"/>
                  </a:cubicBezTo>
                  <a:cubicBezTo>
                    <a:pt x="1045" y="11"/>
                    <a:pt x="899" y="1"/>
                    <a:pt x="7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093102" y="1174223"/>
              <a:ext cx="10963" cy="1175"/>
            </a:xfrm>
            <a:custGeom>
              <a:avLst/>
              <a:gdLst/>
              <a:ahLst/>
              <a:cxnLst/>
              <a:rect l="l" t="t" r="r" b="b"/>
              <a:pathLst>
                <a:path w="280" h="30" extrusionOk="0">
                  <a:moveTo>
                    <a:pt x="161" y="1"/>
                  </a:moveTo>
                  <a:cubicBezTo>
                    <a:pt x="108" y="1"/>
                    <a:pt x="56" y="7"/>
                    <a:pt x="1" y="13"/>
                  </a:cubicBezTo>
                  <a:cubicBezTo>
                    <a:pt x="49" y="24"/>
                    <a:pt x="97" y="29"/>
                    <a:pt x="144" y="29"/>
                  </a:cubicBezTo>
                  <a:cubicBezTo>
                    <a:pt x="191" y="29"/>
                    <a:pt x="236" y="24"/>
                    <a:pt x="279" y="13"/>
                  </a:cubicBezTo>
                  <a:cubicBezTo>
                    <a:pt x="238" y="4"/>
                    <a:pt x="199" y="1"/>
                    <a:pt x="16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7057043" y="1189374"/>
              <a:ext cx="58337" cy="41188"/>
            </a:xfrm>
            <a:custGeom>
              <a:avLst/>
              <a:gdLst/>
              <a:ahLst/>
              <a:cxnLst/>
              <a:rect l="l" t="t" r="r" b="b"/>
              <a:pathLst>
                <a:path w="1490" h="1052" extrusionOk="0">
                  <a:moveTo>
                    <a:pt x="1490" y="1"/>
                  </a:moveTo>
                  <a:cubicBezTo>
                    <a:pt x="1447" y="76"/>
                    <a:pt x="1393" y="140"/>
                    <a:pt x="1329" y="205"/>
                  </a:cubicBezTo>
                  <a:cubicBezTo>
                    <a:pt x="1243" y="290"/>
                    <a:pt x="1179" y="397"/>
                    <a:pt x="1083" y="472"/>
                  </a:cubicBezTo>
                  <a:cubicBezTo>
                    <a:pt x="943" y="590"/>
                    <a:pt x="515" y="847"/>
                    <a:pt x="236" y="976"/>
                  </a:cubicBezTo>
                  <a:cubicBezTo>
                    <a:pt x="162" y="1008"/>
                    <a:pt x="76" y="1029"/>
                    <a:pt x="1" y="1050"/>
                  </a:cubicBezTo>
                  <a:lnTo>
                    <a:pt x="140" y="1050"/>
                  </a:lnTo>
                  <a:cubicBezTo>
                    <a:pt x="152" y="1051"/>
                    <a:pt x="164" y="1052"/>
                    <a:pt x="175" y="1052"/>
                  </a:cubicBezTo>
                  <a:cubicBezTo>
                    <a:pt x="314" y="1052"/>
                    <a:pt x="451" y="993"/>
                    <a:pt x="579" y="943"/>
                  </a:cubicBezTo>
                  <a:cubicBezTo>
                    <a:pt x="772" y="879"/>
                    <a:pt x="943" y="783"/>
                    <a:pt x="1093" y="655"/>
                  </a:cubicBezTo>
                  <a:cubicBezTo>
                    <a:pt x="1211" y="558"/>
                    <a:pt x="1286" y="440"/>
                    <a:pt x="1350" y="312"/>
                  </a:cubicBezTo>
                  <a:cubicBezTo>
                    <a:pt x="1404" y="215"/>
                    <a:pt x="1457" y="108"/>
                    <a:pt x="149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7038211" y="1219561"/>
              <a:ext cx="24744" cy="3719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632" y="1"/>
                  </a:moveTo>
                  <a:lnTo>
                    <a:pt x="632" y="1"/>
                  </a:lnTo>
                  <a:cubicBezTo>
                    <a:pt x="418" y="33"/>
                    <a:pt x="203" y="33"/>
                    <a:pt x="0" y="76"/>
                  </a:cubicBezTo>
                  <a:cubicBezTo>
                    <a:pt x="72" y="87"/>
                    <a:pt x="146" y="95"/>
                    <a:pt x="221" y="95"/>
                  </a:cubicBezTo>
                  <a:cubicBezTo>
                    <a:pt x="359" y="95"/>
                    <a:pt x="500" y="70"/>
                    <a:pt x="6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7016795" y="1225864"/>
              <a:ext cx="33201" cy="8496"/>
            </a:xfrm>
            <a:custGeom>
              <a:avLst/>
              <a:gdLst/>
              <a:ahLst/>
              <a:cxnLst/>
              <a:rect l="l" t="t" r="r" b="b"/>
              <a:pathLst>
                <a:path w="848" h="217" extrusionOk="0">
                  <a:moveTo>
                    <a:pt x="1" y="1"/>
                  </a:moveTo>
                  <a:lnTo>
                    <a:pt x="1" y="1"/>
                  </a:lnTo>
                  <a:cubicBezTo>
                    <a:pt x="174" y="134"/>
                    <a:pt x="393" y="216"/>
                    <a:pt x="612" y="216"/>
                  </a:cubicBezTo>
                  <a:cubicBezTo>
                    <a:pt x="691" y="216"/>
                    <a:pt x="770" y="205"/>
                    <a:pt x="847" y="183"/>
                  </a:cubicBezTo>
                  <a:cubicBezTo>
                    <a:pt x="558" y="161"/>
                    <a:pt x="279" y="87"/>
                    <a:pt x="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968991" y="1153433"/>
              <a:ext cx="13468" cy="1292"/>
            </a:xfrm>
            <a:custGeom>
              <a:avLst/>
              <a:gdLst/>
              <a:ahLst/>
              <a:cxnLst/>
              <a:rect l="l" t="t" r="r" b="b"/>
              <a:pathLst>
                <a:path w="344" h="33" extrusionOk="0">
                  <a:moveTo>
                    <a:pt x="168" y="1"/>
                  </a:moveTo>
                  <a:cubicBezTo>
                    <a:pt x="111" y="1"/>
                    <a:pt x="54" y="3"/>
                    <a:pt x="1" y="9"/>
                  </a:cubicBezTo>
                  <a:cubicBezTo>
                    <a:pt x="54" y="25"/>
                    <a:pt x="111" y="33"/>
                    <a:pt x="168" y="33"/>
                  </a:cubicBezTo>
                  <a:cubicBezTo>
                    <a:pt x="226" y="33"/>
                    <a:pt x="285" y="25"/>
                    <a:pt x="343" y="9"/>
                  </a:cubicBezTo>
                  <a:cubicBezTo>
                    <a:pt x="285" y="3"/>
                    <a:pt x="226" y="1"/>
                    <a:pt x="168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7149755" y="1291679"/>
              <a:ext cx="7556" cy="62957"/>
            </a:xfrm>
            <a:custGeom>
              <a:avLst/>
              <a:gdLst/>
              <a:ahLst/>
              <a:cxnLst/>
              <a:rect l="l" t="t" r="r" b="b"/>
              <a:pathLst>
                <a:path w="193" h="1608" extrusionOk="0">
                  <a:moveTo>
                    <a:pt x="86" y="1"/>
                  </a:moveTo>
                  <a:cubicBezTo>
                    <a:pt x="21" y="505"/>
                    <a:pt x="0" y="1019"/>
                    <a:pt x="64" y="1522"/>
                  </a:cubicBezTo>
                  <a:cubicBezTo>
                    <a:pt x="64" y="1554"/>
                    <a:pt x="75" y="1576"/>
                    <a:pt x="75" y="1607"/>
                  </a:cubicBezTo>
                  <a:cubicBezTo>
                    <a:pt x="75" y="1586"/>
                    <a:pt x="86" y="1565"/>
                    <a:pt x="86" y="1533"/>
                  </a:cubicBezTo>
                  <a:cubicBezTo>
                    <a:pt x="193" y="1029"/>
                    <a:pt x="193" y="505"/>
                    <a:pt x="8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7384550" y="1290034"/>
              <a:ext cx="5912" cy="33162"/>
            </a:xfrm>
            <a:custGeom>
              <a:avLst/>
              <a:gdLst/>
              <a:ahLst/>
              <a:cxnLst/>
              <a:rect l="l" t="t" r="r" b="b"/>
              <a:pathLst>
                <a:path w="151" h="847" extrusionOk="0">
                  <a:moveTo>
                    <a:pt x="129" y="0"/>
                  </a:moveTo>
                  <a:lnTo>
                    <a:pt x="129" y="0"/>
                  </a:lnTo>
                  <a:cubicBezTo>
                    <a:pt x="43" y="268"/>
                    <a:pt x="0" y="557"/>
                    <a:pt x="22" y="847"/>
                  </a:cubicBezTo>
                  <a:cubicBezTo>
                    <a:pt x="108" y="578"/>
                    <a:pt x="150" y="290"/>
                    <a:pt x="129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7383258" y="1328207"/>
              <a:ext cx="4268" cy="20986"/>
            </a:xfrm>
            <a:custGeom>
              <a:avLst/>
              <a:gdLst/>
              <a:ahLst/>
              <a:cxnLst/>
              <a:rect l="l" t="t" r="r" b="b"/>
              <a:pathLst>
                <a:path w="109" h="536" extrusionOk="0">
                  <a:moveTo>
                    <a:pt x="108" y="0"/>
                  </a:moveTo>
                  <a:lnTo>
                    <a:pt x="108" y="0"/>
                  </a:lnTo>
                  <a:cubicBezTo>
                    <a:pt x="44" y="171"/>
                    <a:pt x="12" y="353"/>
                    <a:pt x="1" y="536"/>
                  </a:cubicBezTo>
                  <a:cubicBezTo>
                    <a:pt x="76" y="364"/>
                    <a:pt x="108" y="182"/>
                    <a:pt x="108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6935477" y="1281225"/>
              <a:ext cx="6343" cy="49097"/>
            </a:xfrm>
            <a:custGeom>
              <a:avLst/>
              <a:gdLst/>
              <a:ahLst/>
              <a:cxnLst/>
              <a:rect l="l" t="t" r="r" b="b"/>
              <a:pathLst>
                <a:path w="162" h="1254" extrusionOk="0">
                  <a:moveTo>
                    <a:pt x="107" y="1"/>
                  </a:moveTo>
                  <a:lnTo>
                    <a:pt x="107" y="1"/>
                  </a:lnTo>
                  <a:cubicBezTo>
                    <a:pt x="21" y="418"/>
                    <a:pt x="0" y="836"/>
                    <a:pt x="54" y="1253"/>
                  </a:cubicBezTo>
                  <a:cubicBezTo>
                    <a:pt x="150" y="846"/>
                    <a:pt x="161" y="418"/>
                    <a:pt x="10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6706516" y="1319359"/>
              <a:ext cx="3406" cy="24353"/>
            </a:xfrm>
            <a:custGeom>
              <a:avLst/>
              <a:gdLst/>
              <a:ahLst/>
              <a:cxnLst/>
              <a:rect l="l" t="t" r="r" b="b"/>
              <a:pathLst>
                <a:path w="87" h="622" extrusionOk="0">
                  <a:moveTo>
                    <a:pt x="33" y="1"/>
                  </a:moveTo>
                  <a:lnTo>
                    <a:pt x="33" y="1"/>
                  </a:lnTo>
                  <a:cubicBezTo>
                    <a:pt x="1" y="205"/>
                    <a:pt x="12" y="419"/>
                    <a:pt x="55" y="622"/>
                  </a:cubicBezTo>
                  <a:cubicBezTo>
                    <a:pt x="86" y="408"/>
                    <a:pt x="76" y="205"/>
                    <a:pt x="33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7010922" y="1462420"/>
              <a:ext cx="50820" cy="4542"/>
            </a:xfrm>
            <a:custGeom>
              <a:avLst/>
              <a:gdLst/>
              <a:ahLst/>
              <a:cxnLst/>
              <a:rect l="l" t="t" r="r" b="b"/>
              <a:pathLst>
                <a:path w="1298" h="116" extrusionOk="0">
                  <a:moveTo>
                    <a:pt x="737" y="1"/>
                  </a:moveTo>
                  <a:cubicBezTo>
                    <a:pt x="488" y="1"/>
                    <a:pt x="239" y="25"/>
                    <a:pt x="1" y="74"/>
                  </a:cubicBezTo>
                  <a:cubicBezTo>
                    <a:pt x="185" y="101"/>
                    <a:pt x="371" y="115"/>
                    <a:pt x="558" y="115"/>
                  </a:cubicBezTo>
                  <a:cubicBezTo>
                    <a:pt x="805" y="115"/>
                    <a:pt x="1053" y="91"/>
                    <a:pt x="1297" y="42"/>
                  </a:cubicBezTo>
                  <a:cubicBezTo>
                    <a:pt x="1113" y="14"/>
                    <a:pt x="925" y="1"/>
                    <a:pt x="73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7022276" y="1470486"/>
              <a:ext cx="15974" cy="1566"/>
            </a:xfrm>
            <a:custGeom>
              <a:avLst/>
              <a:gdLst/>
              <a:ahLst/>
              <a:cxnLst/>
              <a:rect l="l" t="t" r="r" b="b"/>
              <a:pathLst>
                <a:path w="408" h="40" extrusionOk="0">
                  <a:moveTo>
                    <a:pt x="146" y="1"/>
                  </a:moveTo>
                  <a:cubicBezTo>
                    <a:pt x="97" y="1"/>
                    <a:pt x="48" y="3"/>
                    <a:pt x="0" y="7"/>
                  </a:cubicBezTo>
                  <a:cubicBezTo>
                    <a:pt x="84" y="28"/>
                    <a:pt x="171" y="40"/>
                    <a:pt x="261" y="40"/>
                  </a:cubicBezTo>
                  <a:cubicBezTo>
                    <a:pt x="309" y="40"/>
                    <a:pt x="358" y="36"/>
                    <a:pt x="407" y="29"/>
                  </a:cubicBezTo>
                  <a:cubicBezTo>
                    <a:pt x="319" y="8"/>
                    <a:pt x="231" y="1"/>
                    <a:pt x="14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7041539" y="1246341"/>
              <a:ext cx="21416" cy="2349"/>
            </a:xfrm>
            <a:custGeom>
              <a:avLst/>
              <a:gdLst/>
              <a:ahLst/>
              <a:cxnLst/>
              <a:rect l="l" t="t" r="r" b="b"/>
              <a:pathLst>
                <a:path w="547" h="60" extrusionOk="0">
                  <a:moveTo>
                    <a:pt x="485" y="1"/>
                  </a:moveTo>
                  <a:cubicBezTo>
                    <a:pt x="375" y="1"/>
                    <a:pt x="261" y="15"/>
                    <a:pt x="152" y="15"/>
                  </a:cubicBezTo>
                  <a:cubicBezTo>
                    <a:pt x="100" y="15"/>
                    <a:pt x="50" y="12"/>
                    <a:pt x="1" y="2"/>
                  </a:cubicBezTo>
                  <a:lnTo>
                    <a:pt x="1" y="2"/>
                  </a:lnTo>
                  <a:cubicBezTo>
                    <a:pt x="70" y="44"/>
                    <a:pt x="152" y="60"/>
                    <a:pt x="235" y="60"/>
                  </a:cubicBezTo>
                  <a:cubicBezTo>
                    <a:pt x="344" y="60"/>
                    <a:pt x="456" y="33"/>
                    <a:pt x="547" y="2"/>
                  </a:cubicBezTo>
                  <a:cubicBezTo>
                    <a:pt x="526" y="1"/>
                    <a:pt x="506" y="1"/>
                    <a:pt x="485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7012214" y="1483210"/>
              <a:ext cx="63349" cy="5716"/>
            </a:xfrm>
            <a:custGeom>
              <a:avLst/>
              <a:gdLst/>
              <a:ahLst/>
              <a:cxnLst/>
              <a:rect l="l" t="t" r="r" b="b"/>
              <a:pathLst>
                <a:path w="1618" h="146" extrusionOk="0">
                  <a:moveTo>
                    <a:pt x="840" y="1"/>
                  </a:moveTo>
                  <a:cubicBezTo>
                    <a:pt x="785" y="1"/>
                    <a:pt x="729" y="2"/>
                    <a:pt x="675" y="4"/>
                  </a:cubicBezTo>
                  <a:cubicBezTo>
                    <a:pt x="429" y="25"/>
                    <a:pt x="225" y="57"/>
                    <a:pt x="0" y="78"/>
                  </a:cubicBezTo>
                  <a:cubicBezTo>
                    <a:pt x="234" y="125"/>
                    <a:pt x="470" y="145"/>
                    <a:pt x="705" y="145"/>
                  </a:cubicBezTo>
                  <a:cubicBezTo>
                    <a:pt x="1010" y="145"/>
                    <a:pt x="1315" y="111"/>
                    <a:pt x="1617" y="57"/>
                  </a:cubicBezTo>
                  <a:cubicBezTo>
                    <a:pt x="1362" y="22"/>
                    <a:pt x="1099" y="1"/>
                    <a:pt x="84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7057905" y="1492724"/>
              <a:ext cx="20594" cy="1918"/>
            </a:xfrm>
            <a:custGeom>
              <a:avLst/>
              <a:gdLst/>
              <a:ahLst/>
              <a:cxnLst/>
              <a:rect l="l" t="t" r="r" b="b"/>
              <a:pathLst>
                <a:path w="526" h="49" extrusionOk="0">
                  <a:moveTo>
                    <a:pt x="281" y="0"/>
                  </a:moveTo>
                  <a:cubicBezTo>
                    <a:pt x="187" y="0"/>
                    <a:pt x="92" y="10"/>
                    <a:pt x="0" y="39"/>
                  </a:cubicBezTo>
                  <a:cubicBezTo>
                    <a:pt x="73" y="44"/>
                    <a:pt x="162" y="49"/>
                    <a:pt x="249" y="49"/>
                  </a:cubicBezTo>
                  <a:cubicBezTo>
                    <a:pt x="356" y="49"/>
                    <a:pt x="460" y="41"/>
                    <a:pt x="525" y="18"/>
                  </a:cubicBezTo>
                  <a:cubicBezTo>
                    <a:pt x="446" y="8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7005480" y="1491471"/>
              <a:ext cx="13468" cy="1370"/>
            </a:xfrm>
            <a:custGeom>
              <a:avLst/>
              <a:gdLst/>
              <a:ahLst/>
              <a:cxnLst/>
              <a:rect l="l" t="t" r="r" b="b"/>
              <a:pathLst>
                <a:path w="344" h="35" extrusionOk="0">
                  <a:moveTo>
                    <a:pt x="131" y="0"/>
                  </a:moveTo>
                  <a:cubicBezTo>
                    <a:pt x="88" y="0"/>
                    <a:pt x="44" y="3"/>
                    <a:pt x="1" y="7"/>
                  </a:cubicBezTo>
                  <a:cubicBezTo>
                    <a:pt x="69" y="27"/>
                    <a:pt x="146" y="34"/>
                    <a:pt x="221" y="34"/>
                  </a:cubicBezTo>
                  <a:cubicBezTo>
                    <a:pt x="263" y="34"/>
                    <a:pt x="305" y="32"/>
                    <a:pt x="344" y="28"/>
                  </a:cubicBezTo>
                  <a:cubicBezTo>
                    <a:pt x="276" y="8"/>
                    <a:pt x="204" y="0"/>
                    <a:pt x="13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7002152" y="1498166"/>
              <a:ext cx="23531" cy="2545"/>
            </a:xfrm>
            <a:custGeom>
              <a:avLst/>
              <a:gdLst/>
              <a:ahLst/>
              <a:cxnLst/>
              <a:rect l="l" t="t" r="r" b="b"/>
              <a:pathLst>
                <a:path w="601" h="65" extrusionOk="0">
                  <a:moveTo>
                    <a:pt x="381" y="0"/>
                  </a:moveTo>
                  <a:cubicBezTo>
                    <a:pt x="252" y="0"/>
                    <a:pt x="124" y="19"/>
                    <a:pt x="0" y="60"/>
                  </a:cubicBezTo>
                  <a:cubicBezTo>
                    <a:pt x="44" y="63"/>
                    <a:pt x="93" y="64"/>
                    <a:pt x="145" y="64"/>
                  </a:cubicBezTo>
                  <a:cubicBezTo>
                    <a:pt x="311" y="64"/>
                    <a:pt x="502" y="50"/>
                    <a:pt x="600" y="18"/>
                  </a:cubicBezTo>
                  <a:cubicBezTo>
                    <a:pt x="527" y="6"/>
                    <a:pt x="454" y="0"/>
                    <a:pt x="3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7032339" y="1495308"/>
              <a:ext cx="12607" cy="1292"/>
            </a:xfrm>
            <a:custGeom>
              <a:avLst/>
              <a:gdLst/>
              <a:ahLst/>
              <a:cxnLst/>
              <a:rect l="l" t="t" r="r" b="b"/>
              <a:pathLst>
                <a:path w="322" h="33" extrusionOk="0">
                  <a:moveTo>
                    <a:pt x="86" y="1"/>
                  </a:moveTo>
                  <a:cubicBezTo>
                    <a:pt x="57" y="1"/>
                    <a:pt x="29" y="2"/>
                    <a:pt x="0" y="5"/>
                  </a:cubicBezTo>
                  <a:cubicBezTo>
                    <a:pt x="68" y="25"/>
                    <a:pt x="136" y="33"/>
                    <a:pt x="203" y="33"/>
                  </a:cubicBezTo>
                  <a:cubicBezTo>
                    <a:pt x="243" y="33"/>
                    <a:pt x="282" y="30"/>
                    <a:pt x="322" y="26"/>
                  </a:cubicBezTo>
                  <a:cubicBezTo>
                    <a:pt x="243" y="11"/>
                    <a:pt x="164" y="1"/>
                    <a:pt x="86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6867548" y="1177237"/>
              <a:ext cx="56223" cy="56223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18" y="1"/>
                  </a:moveTo>
                  <a:cubicBezTo>
                    <a:pt x="718" y="396"/>
                    <a:pt x="397" y="718"/>
                    <a:pt x="0" y="718"/>
                  </a:cubicBezTo>
                  <a:cubicBezTo>
                    <a:pt x="397" y="718"/>
                    <a:pt x="718" y="1039"/>
                    <a:pt x="718" y="1436"/>
                  </a:cubicBezTo>
                  <a:cubicBezTo>
                    <a:pt x="718" y="1039"/>
                    <a:pt x="1039" y="718"/>
                    <a:pt x="1435" y="718"/>
                  </a:cubicBezTo>
                  <a:cubicBezTo>
                    <a:pt x="1039" y="718"/>
                    <a:pt x="718" y="396"/>
                    <a:pt x="718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7141768" y="1441826"/>
              <a:ext cx="39427" cy="39427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504" y="0"/>
                  </a:moveTo>
                  <a:cubicBezTo>
                    <a:pt x="504" y="278"/>
                    <a:pt x="279" y="504"/>
                    <a:pt x="0" y="504"/>
                  </a:cubicBezTo>
                  <a:cubicBezTo>
                    <a:pt x="279" y="504"/>
                    <a:pt x="504" y="728"/>
                    <a:pt x="504" y="1007"/>
                  </a:cubicBezTo>
                  <a:cubicBezTo>
                    <a:pt x="504" y="728"/>
                    <a:pt x="728" y="504"/>
                    <a:pt x="1007" y="504"/>
                  </a:cubicBezTo>
                  <a:cubicBezTo>
                    <a:pt x="728" y="504"/>
                    <a:pt x="504" y="278"/>
                    <a:pt x="504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7196268" y="1171756"/>
              <a:ext cx="39466" cy="3946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1"/>
                  </a:moveTo>
                  <a:cubicBezTo>
                    <a:pt x="504" y="279"/>
                    <a:pt x="279" y="505"/>
                    <a:pt x="0" y="505"/>
                  </a:cubicBezTo>
                  <a:cubicBezTo>
                    <a:pt x="279" y="505"/>
                    <a:pt x="504" y="729"/>
                    <a:pt x="504" y="1008"/>
                  </a:cubicBezTo>
                  <a:cubicBezTo>
                    <a:pt x="504" y="729"/>
                    <a:pt x="729" y="505"/>
                    <a:pt x="1007" y="505"/>
                  </a:cubicBezTo>
                  <a:cubicBezTo>
                    <a:pt x="729" y="505"/>
                    <a:pt x="504" y="279"/>
                    <a:pt x="504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30"/>
          <p:cNvGrpSpPr/>
          <p:nvPr/>
        </p:nvGrpSpPr>
        <p:grpSpPr>
          <a:xfrm>
            <a:off x="7732544" y="1161071"/>
            <a:ext cx="1196112" cy="450123"/>
            <a:chOff x="7227893" y="506302"/>
            <a:chExt cx="1196112" cy="450123"/>
          </a:xfrm>
        </p:grpSpPr>
        <p:grpSp>
          <p:nvGrpSpPr>
            <p:cNvPr id="495" name="Google Shape;495;p30"/>
            <p:cNvGrpSpPr/>
            <p:nvPr/>
          </p:nvGrpSpPr>
          <p:grpSpPr>
            <a:xfrm>
              <a:off x="7227893" y="506302"/>
              <a:ext cx="1196112" cy="450122"/>
              <a:chOff x="9018818" y="506302"/>
              <a:chExt cx="1196112" cy="450122"/>
            </a:xfrm>
          </p:grpSpPr>
          <p:sp>
            <p:nvSpPr>
              <p:cNvPr id="496" name="Google Shape;496;p30"/>
              <p:cNvSpPr/>
              <p:nvPr/>
            </p:nvSpPr>
            <p:spPr>
              <a:xfrm rot="-5400000">
                <a:off x="9433700" y="205961"/>
                <a:ext cx="371850" cy="107323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4113" extrusionOk="0">
                    <a:moveTo>
                      <a:pt x="996" y="0"/>
                    </a:moveTo>
                    <a:lnTo>
                      <a:pt x="1" y="2025"/>
                    </a:lnTo>
                    <a:lnTo>
                      <a:pt x="1318" y="4113"/>
                    </a:lnTo>
                    <a:lnTo>
                      <a:pt x="1425" y="4048"/>
                    </a:lnTo>
                    <a:lnTo>
                      <a:pt x="139" y="2025"/>
                    </a:lnTo>
                    <a:lnTo>
                      <a:pt x="1103" y="54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 rot="-5400000">
                <a:off x="10094505" y="506174"/>
                <a:ext cx="120297" cy="120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25" y="1"/>
                    </a:moveTo>
                    <a:cubicBezTo>
                      <a:pt x="107" y="1"/>
                      <a:pt x="0" y="108"/>
                      <a:pt x="0" y="226"/>
                    </a:cubicBezTo>
                    <a:cubicBezTo>
                      <a:pt x="0" y="355"/>
                      <a:pt x="107" y="462"/>
                      <a:pt x="225" y="462"/>
                    </a:cubicBezTo>
                    <a:cubicBezTo>
                      <a:pt x="353" y="462"/>
                      <a:pt x="460" y="355"/>
                      <a:pt x="460" y="226"/>
                    </a:cubicBezTo>
                    <a:cubicBezTo>
                      <a:pt x="460" y="108"/>
                      <a:pt x="353" y="1"/>
                      <a:pt x="225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 rot="-5400000">
                <a:off x="9551116" y="837435"/>
                <a:ext cx="117687" cy="120292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1" extrusionOk="0">
                    <a:moveTo>
                      <a:pt x="225" y="0"/>
                    </a:moveTo>
                    <a:cubicBezTo>
                      <a:pt x="97" y="0"/>
                      <a:pt x="1" y="107"/>
                      <a:pt x="1" y="224"/>
                    </a:cubicBezTo>
                    <a:cubicBezTo>
                      <a:pt x="1" y="353"/>
                      <a:pt x="97" y="460"/>
                      <a:pt x="225" y="460"/>
                    </a:cubicBezTo>
                    <a:cubicBezTo>
                      <a:pt x="354" y="460"/>
                      <a:pt x="450" y="353"/>
                      <a:pt x="450" y="224"/>
                    </a:cubicBezTo>
                    <a:cubicBezTo>
                      <a:pt x="450" y="107"/>
                      <a:pt x="354" y="0"/>
                      <a:pt x="225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0"/>
              <p:cNvSpPr/>
              <p:nvPr/>
            </p:nvSpPr>
            <p:spPr>
              <a:xfrm rot="-5400000">
                <a:off x="9017381" y="597241"/>
                <a:ext cx="120297" cy="11742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50" extrusionOk="0">
                    <a:moveTo>
                      <a:pt x="236" y="0"/>
                    </a:moveTo>
                    <a:cubicBezTo>
                      <a:pt x="108" y="0"/>
                      <a:pt x="1" y="96"/>
                      <a:pt x="1" y="225"/>
                    </a:cubicBezTo>
                    <a:cubicBezTo>
                      <a:pt x="1" y="353"/>
                      <a:pt x="108" y="450"/>
                      <a:pt x="236" y="450"/>
                    </a:cubicBezTo>
                    <a:cubicBezTo>
                      <a:pt x="354" y="450"/>
                      <a:pt x="461" y="353"/>
                      <a:pt x="461" y="225"/>
                    </a:cubicBezTo>
                    <a:cubicBezTo>
                      <a:pt x="461" y="96"/>
                      <a:pt x="354" y="0"/>
                      <a:pt x="236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30"/>
            <p:cNvSpPr/>
            <p:nvPr/>
          </p:nvSpPr>
          <p:spPr>
            <a:xfrm>
              <a:off x="8274746" y="885824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0"/>
          <p:cNvGrpSpPr/>
          <p:nvPr/>
        </p:nvGrpSpPr>
        <p:grpSpPr>
          <a:xfrm>
            <a:off x="231566" y="1144075"/>
            <a:ext cx="1255207" cy="572746"/>
            <a:chOff x="719989" y="445019"/>
            <a:chExt cx="1255207" cy="572746"/>
          </a:xfrm>
        </p:grpSpPr>
        <p:grpSp>
          <p:nvGrpSpPr>
            <p:cNvPr id="502" name="Google Shape;502;p30"/>
            <p:cNvGrpSpPr/>
            <p:nvPr/>
          </p:nvGrpSpPr>
          <p:grpSpPr>
            <a:xfrm>
              <a:off x="719989" y="445019"/>
              <a:ext cx="1255207" cy="572746"/>
              <a:chOff x="1045050" y="540001"/>
              <a:chExt cx="838874" cy="382775"/>
            </a:xfrm>
          </p:grpSpPr>
          <p:sp>
            <p:nvSpPr>
              <p:cNvPr id="503" name="Google Shape;503;p30"/>
              <p:cNvSpPr/>
              <p:nvPr/>
            </p:nvSpPr>
            <p:spPr>
              <a:xfrm rot="-5400000">
                <a:off x="1290896" y="346644"/>
                <a:ext cx="335021" cy="76230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5634" extrusionOk="0">
                    <a:moveTo>
                      <a:pt x="1126" y="1"/>
                    </a:moveTo>
                    <a:lnTo>
                      <a:pt x="997" y="75"/>
                    </a:lnTo>
                    <a:lnTo>
                      <a:pt x="2261" y="2271"/>
                    </a:lnTo>
                    <a:lnTo>
                      <a:pt x="1" y="3631"/>
                    </a:lnTo>
                    <a:lnTo>
                      <a:pt x="98" y="5634"/>
                    </a:lnTo>
                    <a:lnTo>
                      <a:pt x="247" y="5634"/>
                    </a:lnTo>
                    <a:lnTo>
                      <a:pt x="162" y="3716"/>
                    </a:lnTo>
                    <a:lnTo>
                      <a:pt x="2475" y="2324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 rot="-5400000">
                <a:off x="1532272" y="843486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03" y="0"/>
                    </a:moveTo>
                    <a:cubicBezTo>
                      <a:pt x="192" y="0"/>
                      <a:pt x="85" y="70"/>
                      <a:pt x="44" y="179"/>
                    </a:cubicBezTo>
                    <a:cubicBezTo>
                      <a:pt x="1" y="329"/>
                      <a:pt x="75" y="478"/>
                      <a:pt x="215" y="532"/>
                    </a:cubicBezTo>
                    <a:cubicBezTo>
                      <a:pt x="246" y="544"/>
                      <a:pt x="277" y="549"/>
                      <a:pt x="309" y="549"/>
                    </a:cubicBezTo>
                    <a:cubicBezTo>
                      <a:pt x="420" y="549"/>
                      <a:pt x="526" y="479"/>
                      <a:pt x="568" y="371"/>
                    </a:cubicBezTo>
                    <a:cubicBezTo>
                      <a:pt x="622" y="232"/>
                      <a:pt x="546" y="71"/>
                      <a:pt x="397" y="18"/>
                    </a:cubicBezTo>
                    <a:cubicBezTo>
                      <a:pt x="366" y="6"/>
                      <a:pt x="334" y="0"/>
                      <a:pt x="303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 rot="-5400000">
                <a:off x="1343390" y="544602"/>
                <a:ext cx="84297" cy="7509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55" extrusionOk="0">
                    <a:moveTo>
                      <a:pt x="327" y="1"/>
                    </a:moveTo>
                    <a:cubicBezTo>
                      <a:pt x="211" y="1"/>
                      <a:pt x="98" y="71"/>
                      <a:pt x="54" y="184"/>
                    </a:cubicBezTo>
                    <a:cubicBezTo>
                      <a:pt x="1" y="323"/>
                      <a:pt x="75" y="484"/>
                      <a:pt x="225" y="537"/>
                    </a:cubicBezTo>
                    <a:cubicBezTo>
                      <a:pt x="256" y="549"/>
                      <a:pt x="287" y="555"/>
                      <a:pt x="319" y="555"/>
                    </a:cubicBezTo>
                    <a:cubicBezTo>
                      <a:pt x="430" y="555"/>
                      <a:pt x="537" y="483"/>
                      <a:pt x="579" y="366"/>
                    </a:cubicBezTo>
                    <a:cubicBezTo>
                      <a:pt x="622" y="227"/>
                      <a:pt x="547" y="66"/>
                      <a:pt x="408" y="13"/>
                    </a:cubicBezTo>
                    <a:cubicBezTo>
                      <a:pt x="381" y="5"/>
                      <a:pt x="354" y="1"/>
                      <a:pt x="327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 rot="-5400000">
                <a:off x="1804635" y="837668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14" y="1"/>
                    </a:moveTo>
                    <a:cubicBezTo>
                      <a:pt x="203" y="1"/>
                      <a:pt x="96" y="70"/>
                      <a:pt x="54" y="179"/>
                    </a:cubicBezTo>
                    <a:cubicBezTo>
                      <a:pt x="1" y="329"/>
                      <a:pt x="75" y="479"/>
                      <a:pt x="225" y="532"/>
                    </a:cubicBezTo>
                    <a:cubicBezTo>
                      <a:pt x="256" y="544"/>
                      <a:pt x="288" y="550"/>
                      <a:pt x="319" y="550"/>
                    </a:cubicBezTo>
                    <a:cubicBezTo>
                      <a:pt x="430" y="550"/>
                      <a:pt x="534" y="480"/>
                      <a:pt x="568" y="372"/>
                    </a:cubicBezTo>
                    <a:cubicBezTo>
                      <a:pt x="622" y="222"/>
                      <a:pt x="546" y="72"/>
                      <a:pt x="407" y="18"/>
                    </a:cubicBezTo>
                    <a:cubicBezTo>
                      <a:pt x="377" y="6"/>
                      <a:pt x="345" y="1"/>
                      <a:pt x="314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 rot="-5400000">
                <a:off x="1040314" y="714407"/>
                <a:ext cx="84161" cy="746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2" extrusionOk="0">
                    <a:moveTo>
                      <a:pt x="310" y="0"/>
                    </a:moveTo>
                    <a:cubicBezTo>
                      <a:pt x="197" y="0"/>
                      <a:pt x="88" y="65"/>
                      <a:pt x="54" y="185"/>
                    </a:cubicBezTo>
                    <a:cubicBezTo>
                      <a:pt x="0" y="324"/>
                      <a:pt x="76" y="484"/>
                      <a:pt x="215" y="538"/>
                    </a:cubicBezTo>
                    <a:cubicBezTo>
                      <a:pt x="243" y="547"/>
                      <a:pt x="272" y="551"/>
                      <a:pt x="302" y="551"/>
                    </a:cubicBezTo>
                    <a:cubicBezTo>
                      <a:pt x="415" y="551"/>
                      <a:pt x="525" y="486"/>
                      <a:pt x="568" y="367"/>
                    </a:cubicBezTo>
                    <a:cubicBezTo>
                      <a:pt x="622" y="227"/>
                      <a:pt x="547" y="67"/>
                      <a:pt x="397" y="13"/>
                    </a:cubicBezTo>
                    <a:cubicBezTo>
                      <a:pt x="369" y="4"/>
                      <a:pt x="339" y="0"/>
                      <a:pt x="310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30"/>
            <p:cNvSpPr/>
            <p:nvPr/>
          </p:nvSpPr>
          <p:spPr>
            <a:xfrm>
              <a:off x="1715517" y="600342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0"/>
                  </a:moveTo>
                  <a:lnTo>
                    <a:pt x="1" y="97"/>
                  </a:lnTo>
                  <a:lnTo>
                    <a:pt x="183" y="279"/>
                  </a:lnTo>
                  <a:lnTo>
                    <a:pt x="1" y="450"/>
                  </a:lnTo>
                  <a:lnTo>
                    <a:pt x="108" y="557"/>
                  </a:lnTo>
                  <a:lnTo>
                    <a:pt x="279" y="376"/>
                  </a:lnTo>
                  <a:lnTo>
                    <a:pt x="462" y="557"/>
                  </a:lnTo>
                  <a:lnTo>
                    <a:pt x="558" y="450"/>
                  </a:lnTo>
                  <a:lnTo>
                    <a:pt x="386" y="279"/>
                  </a:lnTo>
                  <a:lnTo>
                    <a:pt x="558" y="97"/>
                  </a:lnTo>
                  <a:lnTo>
                    <a:pt x="462" y="0"/>
                  </a:lnTo>
                  <a:lnTo>
                    <a:pt x="279" y="1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602" y="1498477"/>
            <a:ext cx="48768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6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ence for Kids Workshop by Slidesgo">
  <a:themeElements>
    <a:clrScheme name="Simple Light">
      <a:dk1>
        <a:srgbClr val="393226"/>
      </a:dk1>
      <a:lt1>
        <a:srgbClr val="F7E8DE"/>
      </a:lt1>
      <a:dk2>
        <a:srgbClr val="4B3F2E"/>
      </a:dk2>
      <a:lt2>
        <a:srgbClr val="EDDACE"/>
      </a:lt2>
      <a:accent1>
        <a:srgbClr val="F9C178"/>
      </a:accent1>
      <a:accent2>
        <a:srgbClr val="F5AF44"/>
      </a:accent2>
      <a:accent3>
        <a:srgbClr val="8AD0C9"/>
      </a:accent3>
      <a:accent4>
        <a:srgbClr val="529C98"/>
      </a:accent4>
      <a:accent5>
        <a:srgbClr val="FF8D85"/>
      </a:accent5>
      <a:accent6>
        <a:srgbClr val="FF7872"/>
      </a:accent6>
      <a:hlink>
        <a:srgbClr val="3932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346</Words>
  <Application>Microsoft Office PowerPoint</Application>
  <PresentationFormat>Presentación en pantalla (16:9)</PresentationFormat>
  <Paragraphs>48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Comic Sans MS</vt:lpstr>
      <vt:lpstr>Gochi Hand</vt:lpstr>
      <vt:lpstr>Nunito Sans</vt:lpstr>
      <vt:lpstr>Nerko One</vt:lpstr>
      <vt:lpstr>Roboto Condensed Light</vt:lpstr>
      <vt:lpstr>Science for Kids Workshop by Slidesgo</vt:lpstr>
      <vt:lpstr>Introducción al Lenguaje de Programación en Python   Usando el paradigma POO</vt:lpstr>
      <vt:lpstr>¿Qué es un sistema embebido? </vt:lpstr>
      <vt:lpstr>¿Mencione 5 ejemplos de sistemas embebidos?</vt:lpstr>
      <vt:lpstr>¿Menciona las diferencias o similitudes entre un sistema operativo, un sistema móvil y un sistema embebido?</vt:lpstr>
      <vt:lpstr>¿A que se referirán los términos MCU y MPU? Explique cada una de ellas.</vt:lpstr>
      <vt:lpstr>¿Cuáles son los pilares de POO? </vt:lpstr>
      <vt:lpstr>¿Mencione los componentes en lo que se basa POO?. Y explicar cada una de ellas. </vt:lpstr>
      <vt:lpstr>Defina los siguientes:</vt:lpstr>
      <vt:lpstr>Defina a que se refiere cuando se habla de encapsulación y muestre un ejemplo(Código en Python).</vt:lpstr>
      <vt:lpstr>Defina a que se refiere cuando se habla de herencia y muestre un ejemplo(Código en Python)? </vt:lpstr>
      <vt:lpstr>Defina los siguientes: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al Lenguaje de Programación en Python   Usando el paradigma POO</dc:title>
  <dc:creator>Beimax</dc:creator>
  <cp:lastModifiedBy>PC</cp:lastModifiedBy>
  <cp:revision>9</cp:revision>
  <dcterms:modified xsi:type="dcterms:W3CDTF">2022-04-05T23:28:23Z</dcterms:modified>
</cp:coreProperties>
</file>